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0"/>
  </p:notesMasterIdLst>
  <p:sldIdLst>
    <p:sldId id="256" r:id="rId2"/>
    <p:sldId id="308" r:id="rId3"/>
    <p:sldId id="334" r:id="rId4"/>
    <p:sldId id="335" r:id="rId5"/>
    <p:sldId id="325" r:id="rId6"/>
    <p:sldId id="336" r:id="rId7"/>
    <p:sldId id="337" r:id="rId8"/>
    <p:sldId id="338" r:id="rId9"/>
  </p:sldIdLst>
  <p:sldSz cx="9144000" cy="5715000" type="screen16x1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C61"/>
    <a:srgbClr val="3B3B64"/>
    <a:srgbClr val="FEBEBE"/>
    <a:srgbClr val="CC9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72" y="-852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Relationship Id="rId6" Type="http://schemas.microsoft.com/office/2007/relationships/hdphoto" Target="../media/hdphoto1.wdp"/><Relationship Id="rId5" Type="http://schemas.openxmlformats.org/officeDocument/2006/relationships/image" Target="../media/image7.jpeg"/><Relationship Id="rId4" Type="http://schemas.openxmlformats.org/officeDocument/2006/relationships/image" Target="../media/image6.jp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Relationship Id="rId6" Type="http://schemas.microsoft.com/office/2007/relationships/hdphoto" Target="../media/hdphoto1.wdp"/><Relationship Id="rId5" Type="http://schemas.openxmlformats.org/officeDocument/2006/relationships/image" Target="../media/image7.jpeg"/><Relationship Id="rId4" Type="http://schemas.openxmlformats.org/officeDocument/2006/relationships/image" Target="../media/image6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CB2900-3AEB-4919-ADB5-9C5EE4CF4F1C}" type="doc">
      <dgm:prSet loTypeId="urn:microsoft.com/office/officeart/2005/8/layout/cycle6" loCatId="cycle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nl-BE"/>
        </a:p>
      </dgm:t>
    </dgm:pt>
    <dgm:pt modelId="{C0FEAF8D-0BB4-470B-B036-3BE891DEC936}">
      <dgm:prSet phldrT="[Tekst]"/>
      <dgm:spPr/>
      <dgm:t>
        <a:bodyPr/>
        <a:lstStyle/>
        <a:p>
          <a:r>
            <a:rPr lang="nl-BE" dirty="0" smtClean="0"/>
            <a:t>Theologie</a:t>
          </a:r>
          <a:endParaRPr lang="nl-BE" dirty="0"/>
        </a:p>
      </dgm:t>
    </dgm:pt>
    <dgm:pt modelId="{1D6A75EA-07ED-4732-A698-5C15C29C2D0D}" type="parTrans" cxnId="{A0262B3E-D7D4-4CE9-9213-51D43D091591}">
      <dgm:prSet/>
      <dgm:spPr/>
      <dgm:t>
        <a:bodyPr/>
        <a:lstStyle/>
        <a:p>
          <a:endParaRPr lang="nl-BE"/>
        </a:p>
      </dgm:t>
    </dgm:pt>
    <dgm:pt modelId="{BBDCD868-BAF1-49C2-A54E-94CA7065338A}" type="sibTrans" cxnId="{A0262B3E-D7D4-4CE9-9213-51D43D091591}">
      <dgm:prSet/>
      <dgm:spPr/>
      <dgm:t>
        <a:bodyPr/>
        <a:lstStyle/>
        <a:p>
          <a:endParaRPr lang="nl-BE"/>
        </a:p>
      </dgm:t>
    </dgm:pt>
    <dgm:pt modelId="{F068F7D7-4D3E-47A9-98DB-25D3CC7EBF67}">
      <dgm:prSet phldrT="[Tekst]"/>
      <dgm:spPr/>
      <dgm:t>
        <a:bodyPr/>
        <a:lstStyle/>
        <a:p>
          <a:r>
            <a:rPr lang="nl-BE" dirty="0" smtClean="0"/>
            <a:t>Antropologie</a:t>
          </a:r>
          <a:endParaRPr lang="nl-BE" dirty="0"/>
        </a:p>
      </dgm:t>
    </dgm:pt>
    <dgm:pt modelId="{506CFEE9-1802-400E-AB33-592F4B2E3913}" type="parTrans" cxnId="{F1FD6299-2158-4C86-8637-F6077F41083F}">
      <dgm:prSet/>
      <dgm:spPr/>
      <dgm:t>
        <a:bodyPr/>
        <a:lstStyle/>
        <a:p>
          <a:endParaRPr lang="nl-BE"/>
        </a:p>
      </dgm:t>
    </dgm:pt>
    <dgm:pt modelId="{7997266A-7CF6-4AF8-BCAC-C46D62EE6069}" type="sibTrans" cxnId="{F1FD6299-2158-4C86-8637-F6077F41083F}">
      <dgm:prSet/>
      <dgm:spPr/>
      <dgm:t>
        <a:bodyPr/>
        <a:lstStyle/>
        <a:p>
          <a:endParaRPr lang="nl-BE"/>
        </a:p>
      </dgm:t>
    </dgm:pt>
    <dgm:pt modelId="{767ADF88-3B73-4CA8-B284-B160F09614E9}" type="pres">
      <dgm:prSet presAssocID="{05CB2900-3AEB-4919-ADB5-9C5EE4CF4F1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l-BE"/>
        </a:p>
      </dgm:t>
    </dgm:pt>
    <dgm:pt modelId="{3515E4DA-5C48-468D-AEF8-1905FAA0A085}" type="pres">
      <dgm:prSet presAssocID="{C0FEAF8D-0BB4-470B-B036-3BE891DEC936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03B84F9F-3AA5-44E7-8EEC-7BBBEC9720F2}" type="pres">
      <dgm:prSet presAssocID="{C0FEAF8D-0BB4-470B-B036-3BE891DEC936}" presName="spNode" presStyleCnt="0"/>
      <dgm:spPr/>
      <dgm:t>
        <a:bodyPr/>
        <a:lstStyle/>
        <a:p>
          <a:endParaRPr lang="nl-BE"/>
        </a:p>
      </dgm:t>
    </dgm:pt>
    <dgm:pt modelId="{890C6C8D-3881-4D41-BF16-54FAAF78CEF5}" type="pres">
      <dgm:prSet presAssocID="{BBDCD868-BAF1-49C2-A54E-94CA7065338A}" presName="sibTrans" presStyleLbl="sibTrans1D1" presStyleIdx="0" presStyleCnt="2"/>
      <dgm:spPr/>
      <dgm:t>
        <a:bodyPr/>
        <a:lstStyle/>
        <a:p>
          <a:endParaRPr lang="nl-BE"/>
        </a:p>
      </dgm:t>
    </dgm:pt>
    <dgm:pt modelId="{8FFD4287-6C5D-46C4-961F-4312AE8AFE87}" type="pres">
      <dgm:prSet presAssocID="{F068F7D7-4D3E-47A9-98DB-25D3CC7EBF67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DF6A1011-7845-47BC-AD39-52CB7E744181}" type="pres">
      <dgm:prSet presAssocID="{F068F7D7-4D3E-47A9-98DB-25D3CC7EBF67}" presName="spNode" presStyleCnt="0"/>
      <dgm:spPr/>
      <dgm:t>
        <a:bodyPr/>
        <a:lstStyle/>
        <a:p>
          <a:endParaRPr lang="nl-BE"/>
        </a:p>
      </dgm:t>
    </dgm:pt>
    <dgm:pt modelId="{90124404-844E-4634-86FB-50A2148DF278}" type="pres">
      <dgm:prSet presAssocID="{7997266A-7CF6-4AF8-BCAC-C46D62EE6069}" presName="sibTrans" presStyleLbl="sibTrans1D1" presStyleIdx="1" presStyleCnt="2"/>
      <dgm:spPr/>
      <dgm:t>
        <a:bodyPr/>
        <a:lstStyle/>
        <a:p>
          <a:endParaRPr lang="nl-BE"/>
        </a:p>
      </dgm:t>
    </dgm:pt>
  </dgm:ptLst>
  <dgm:cxnLst>
    <dgm:cxn modelId="{6115EE61-424E-4C88-B17A-95983197EC63}" type="presOf" srcId="{7997266A-7CF6-4AF8-BCAC-C46D62EE6069}" destId="{90124404-844E-4634-86FB-50A2148DF278}" srcOrd="0" destOrd="0" presId="urn:microsoft.com/office/officeart/2005/8/layout/cycle6"/>
    <dgm:cxn modelId="{F92A6F70-CA60-4346-A987-15A6349848B8}" type="presOf" srcId="{F068F7D7-4D3E-47A9-98DB-25D3CC7EBF67}" destId="{8FFD4287-6C5D-46C4-961F-4312AE8AFE87}" srcOrd="0" destOrd="0" presId="urn:microsoft.com/office/officeart/2005/8/layout/cycle6"/>
    <dgm:cxn modelId="{F1FD6299-2158-4C86-8637-F6077F41083F}" srcId="{05CB2900-3AEB-4919-ADB5-9C5EE4CF4F1C}" destId="{F068F7D7-4D3E-47A9-98DB-25D3CC7EBF67}" srcOrd="1" destOrd="0" parTransId="{506CFEE9-1802-400E-AB33-592F4B2E3913}" sibTransId="{7997266A-7CF6-4AF8-BCAC-C46D62EE6069}"/>
    <dgm:cxn modelId="{A0262B3E-D7D4-4CE9-9213-51D43D091591}" srcId="{05CB2900-3AEB-4919-ADB5-9C5EE4CF4F1C}" destId="{C0FEAF8D-0BB4-470B-B036-3BE891DEC936}" srcOrd="0" destOrd="0" parTransId="{1D6A75EA-07ED-4732-A698-5C15C29C2D0D}" sibTransId="{BBDCD868-BAF1-49C2-A54E-94CA7065338A}"/>
    <dgm:cxn modelId="{51E3BF7B-E9E1-4890-A76B-EDC601E74236}" type="presOf" srcId="{C0FEAF8D-0BB4-470B-B036-3BE891DEC936}" destId="{3515E4DA-5C48-468D-AEF8-1905FAA0A085}" srcOrd="0" destOrd="0" presId="urn:microsoft.com/office/officeart/2005/8/layout/cycle6"/>
    <dgm:cxn modelId="{713B805C-A69B-447E-BB27-2C929B9017F9}" type="presOf" srcId="{BBDCD868-BAF1-49C2-A54E-94CA7065338A}" destId="{890C6C8D-3881-4D41-BF16-54FAAF78CEF5}" srcOrd="0" destOrd="0" presId="urn:microsoft.com/office/officeart/2005/8/layout/cycle6"/>
    <dgm:cxn modelId="{39E82A37-3C48-4B20-BF94-58334262EF90}" type="presOf" srcId="{05CB2900-3AEB-4919-ADB5-9C5EE4CF4F1C}" destId="{767ADF88-3B73-4CA8-B284-B160F09614E9}" srcOrd="0" destOrd="0" presId="urn:microsoft.com/office/officeart/2005/8/layout/cycle6"/>
    <dgm:cxn modelId="{636B48B7-6C23-4627-9AEB-C75229B718DD}" type="presParOf" srcId="{767ADF88-3B73-4CA8-B284-B160F09614E9}" destId="{3515E4DA-5C48-468D-AEF8-1905FAA0A085}" srcOrd="0" destOrd="0" presId="urn:microsoft.com/office/officeart/2005/8/layout/cycle6"/>
    <dgm:cxn modelId="{52A4D612-0D3C-43B9-982D-5B80CDE7ACDE}" type="presParOf" srcId="{767ADF88-3B73-4CA8-B284-B160F09614E9}" destId="{03B84F9F-3AA5-44E7-8EEC-7BBBEC9720F2}" srcOrd="1" destOrd="0" presId="urn:microsoft.com/office/officeart/2005/8/layout/cycle6"/>
    <dgm:cxn modelId="{A7840003-6364-448D-89E4-B7BF3091C746}" type="presParOf" srcId="{767ADF88-3B73-4CA8-B284-B160F09614E9}" destId="{890C6C8D-3881-4D41-BF16-54FAAF78CEF5}" srcOrd="2" destOrd="0" presId="urn:microsoft.com/office/officeart/2005/8/layout/cycle6"/>
    <dgm:cxn modelId="{EAE8E130-F321-42DD-81C6-27AF1FCA3666}" type="presParOf" srcId="{767ADF88-3B73-4CA8-B284-B160F09614E9}" destId="{8FFD4287-6C5D-46C4-961F-4312AE8AFE87}" srcOrd="3" destOrd="0" presId="urn:microsoft.com/office/officeart/2005/8/layout/cycle6"/>
    <dgm:cxn modelId="{F066552B-B447-4434-81A3-58D9B8E06EF1}" type="presParOf" srcId="{767ADF88-3B73-4CA8-B284-B160F09614E9}" destId="{DF6A1011-7845-47BC-AD39-52CB7E744181}" srcOrd="4" destOrd="0" presId="urn:microsoft.com/office/officeart/2005/8/layout/cycle6"/>
    <dgm:cxn modelId="{546B0791-6964-486D-9FC5-F20EB38DACF5}" type="presParOf" srcId="{767ADF88-3B73-4CA8-B284-B160F09614E9}" destId="{90124404-844E-4634-86FB-50A2148DF278}" srcOrd="5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A476D3-E281-48EA-B3EC-2E4DFD08BB2F}" type="doc">
      <dgm:prSet loTypeId="urn:microsoft.com/office/officeart/2005/8/layout/hList7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nl-BE"/>
        </a:p>
      </dgm:t>
    </dgm:pt>
    <dgm:pt modelId="{A6E6A85A-A4CD-489B-9054-B02A9EB4431C}">
      <dgm:prSet phldrT="[Tekst]"/>
      <dgm:spPr/>
      <dgm:t>
        <a:bodyPr/>
        <a:lstStyle/>
        <a:p>
          <a:r>
            <a:rPr lang="nl-BE" dirty="0" smtClean="0"/>
            <a:t>Schepping</a:t>
          </a:r>
          <a:endParaRPr lang="nl-BE" dirty="0"/>
        </a:p>
      </dgm:t>
    </dgm:pt>
    <dgm:pt modelId="{28F9DFDB-C3B9-4BAB-8A0D-E2E8F6AD21E6}" type="parTrans" cxnId="{FB5307AA-2CD2-48C6-9F42-D4FCE6EF1322}">
      <dgm:prSet/>
      <dgm:spPr/>
      <dgm:t>
        <a:bodyPr/>
        <a:lstStyle/>
        <a:p>
          <a:endParaRPr lang="nl-BE"/>
        </a:p>
      </dgm:t>
    </dgm:pt>
    <dgm:pt modelId="{45BF0BBE-BDD4-41A3-A2DB-A35BCF4B2195}" type="sibTrans" cxnId="{FB5307AA-2CD2-48C6-9F42-D4FCE6EF1322}">
      <dgm:prSet/>
      <dgm:spPr/>
      <dgm:t>
        <a:bodyPr/>
        <a:lstStyle/>
        <a:p>
          <a:endParaRPr lang="nl-BE"/>
        </a:p>
      </dgm:t>
    </dgm:pt>
    <dgm:pt modelId="{F5D82EBF-AFBE-4181-93B6-96FE48EB36D7}">
      <dgm:prSet phldrT="[Tekst]"/>
      <dgm:spPr/>
      <dgm:t>
        <a:bodyPr/>
        <a:lstStyle/>
        <a:p>
          <a:r>
            <a:rPr lang="nl-BE" dirty="0" smtClean="0"/>
            <a:t>Christus</a:t>
          </a:r>
          <a:endParaRPr lang="nl-BE" dirty="0"/>
        </a:p>
      </dgm:t>
    </dgm:pt>
    <dgm:pt modelId="{61B68C97-180E-489A-912D-2ED651F27A62}" type="parTrans" cxnId="{98837780-8428-45C6-928E-6C586BBFA497}">
      <dgm:prSet/>
      <dgm:spPr/>
      <dgm:t>
        <a:bodyPr/>
        <a:lstStyle/>
        <a:p>
          <a:endParaRPr lang="nl-BE"/>
        </a:p>
      </dgm:t>
    </dgm:pt>
    <dgm:pt modelId="{200445CF-A1D6-49E1-8558-A1B53E083321}" type="sibTrans" cxnId="{98837780-8428-45C6-928E-6C586BBFA497}">
      <dgm:prSet/>
      <dgm:spPr/>
      <dgm:t>
        <a:bodyPr/>
        <a:lstStyle/>
        <a:p>
          <a:endParaRPr lang="nl-BE"/>
        </a:p>
      </dgm:t>
    </dgm:pt>
    <dgm:pt modelId="{2FA79CB8-FE81-4DE8-9576-66071C1FD5F0}">
      <dgm:prSet phldrT="[Tekst]"/>
      <dgm:spPr/>
      <dgm:t>
        <a:bodyPr/>
        <a:lstStyle/>
        <a:p>
          <a:r>
            <a:rPr lang="nl-BE" dirty="0" smtClean="0"/>
            <a:t>Toekomst</a:t>
          </a:r>
          <a:endParaRPr lang="nl-BE" dirty="0"/>
        </a:p>
      </dgm:t>
    </dgm:pt>
    <dgm:pt modelId="{2787A2FE-80AD-4667-BAA4-39F43E527D7D}" type="parTrans" cxnId="{038D76BE-D6C7-4FBB-8309-80661B633B41}">
      <dgm:prSet/>
      <dgm:spPr/>
      <dgm:t>
        <a:bodyPr/>
        <a:lstStyle/>
        <a:p>
          <a:endParaRPr lang="nl-BE"/>
        </a:p>
      </dgm:t>
    </dgm:pt>
    <dgm:pt modelId="{2467D79D-8804-4802-815A-F0BF35AFD16A}" type="sibTrans" cxnId="{038D76BE-D6C7-4FBB-8309-80661B633B41}">
      <dgm:prSet/>
      <dgm:spPr/>
      <dgm:t>
        <a:bodyPr/>
        <a:lstStyle/>
        <a:p>
          <a:endParaRPr lang="nl-BE"/>
        </a:p>
      </dgm:t>
    </dgm:pt>
    <dgm:pt modelId="{FC1AF698-A27A-4EC7-B878-6B6C1CCEA15A}">
      <dgm:prSet phldrT="[Tekst]"/>
      <dgm:spPr/>
      <dgm:t>
        <a:bodyPr/>
        <a:lstStyle/>
        <a:p>
          <a:pPr rtl="0"/>
          <a:r>
            <a:rPr lang="nl-BE" dirty="0" smtClean="0"/>
            <a:t>Verbond</a:t>
          </a:r>
          <a:endParaRPr lang="nl-BE" dirty="0"/>
        </a:p>
      </dgm:t>
    </dgm:pt>
    <dgm:pt modelId="{E77753AA-4A9E-4D9A-95BC-6D4423551BE5}" type="parTrans" cxnId="{F00B19F0-91B0-4D1A-94A2-B734BF25FA8E}">
      <dgm:prSet/>
      <dgm:spPr/>
      <dgm:t>
        <a:bodyPr/>
        <a:lstStyle/>
        <a:p>
          <a:endParaRPr lang="nl-BE"/>
        </a:p>
      </dgm:t>
    </dgm:pt>
    <dgm:pt modelId="{B6B981D8-72D6-455A-87FB-7DEA0135B248}" type="sibTrans" cxnId="{F00B19F0-91B0-4D1A-94A2-B734BF25FA8E}">
      <dgm:prSet/>
      <dgm:spPr/>
      <dgm:t>
        <a:bodyPr/>
        <a:lstStyle/>
        <a:p>
          <a:endParaRPr lang="nl-BE"/>
        </a:p>
      </dgm:t>
    </dgm:pt>
    <dgm:pt modelId="{98EF754D-CEB0-44C4-B8F3-5D2EAD36F41B}">
      <dgm:prSet phldrT="[Tekst]"/>
      <dgm:spPr/>
      <dgm:t>
        <a:bodyPr/>
        <a:lstStyle/>
        <a:p>
          <a:r>
            <a:rPr lang="nl-BE" dirty="0" smtClean="0"/>
            <a:t>Triniteit</a:t>
          </a:r>
          <a:endParaRPr lang="nl-BE" dirty="0"/>
        </a:p>
      </dgm:t>
    </dgm:pt>
    <dgm:pt modelId="{0C0C552C-8936-48B4-87FF-69BFFB54F2D1}" type="parTrans" cxnId="{CD096066-0AE5-406A-A2A1-2A1F89C13039}">
      <dgm:prSet/>
      <dgm:spPr/>
      <dgm:t>
        <a:bodyPr/>
        <a:lstStyle/>
        <a:p>
          <a:endParaRPr lang="nl-BE"/>
        </a:p>
      </dgm:t>
    </dgm:pt>
    <dgm:pt modelId="{98101C2D-1290-48A2-8741-AD4BB3A8F296}" type="sibTrans" cxnId="{CD096066-0AE5-406A-A2A1-2A1F89C13039}">
      <dgm:prSet/>
      <dgm:spPr/>
      <dgm:t>
        <a:bodyPr/>
        <a:lstStyle/>
        <a:p>
          <a:endParaRPr lang="nl-BE"/>
        </a:p>
      </dgm:t>
    </dgm:pt>
    <dgm:pt modelId="{57A04E7F-4CA5-4DE6-A107-9C4C48826C2E}" type="pres">
      <dgm:prSet presAssocID="{DFA476D3-E281-48EA-B3EC-2E4DFD08BB2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l-BE"/>
        </a:p>
      </dgm:t>
    </dgm:pt>
    <dgm:pt modelId="{D758FD42-3716-42F2-AF29-2CEF6A4DCF74}" type="pres">
      <dgm:prSet presAssocID="{DFA476D3-E281-48EA-B3EC-2E4DFD08BB2F}" presName="fgShape" presStyleLbl="fgShp" presStyleIdx="0" presStyleCnt="1" custLinFactNeighborY="-7022"/>
      <dgm:spPr/>
    </dgm:pt>
    <dgm:pt modelId="{2E8DAF26-0E22-421F-B756-1FB27ED7313A}" type="pres">
      <dgm:prSet presAssocID="{DFA476D3-E281-48EA-B3EC-2E4DFD08BB2F}" presName="linComp" presStyleCnt="0"/>
      <dgm:spPr/>
    </dgm:pt>
    <dgm:pt modelId="{222D7819-1F3B-47C9-9BBA-21EC55ED2872}" type="pres">
      <dgm:prSet presAssocID="{A6E6A85A-A4CD-489B-9054-B02A9EB4431C}" presName="compNode" presStyleCnt="0"/>
      <dgm:spPr/>
    </dgm:pt>
    <dgm:pt modelId="{11D4583B-6CA9-4654-B4CD-F9995E24399A}" type="pres">
      <dgm:prSet presAssocID="{A6E6A85A-A4CD-489B-9054-B02A9EB4431C}" presName="bkgdShape" presStyleLbl="node1" presStyleIdx="0" presStyleCnt="5"/>
      <dgm:spPr/>
      <dgm:t>
        <a:bodyPr/>
        <a:lstStyle/>
        <a:p>
          <a:endParaRPr lang="nl-BE"/>
        </a:p>
      </dgm:t>
    </dgm:pt>
    <dgm:pt modelId="{E395B666-B54E-4996-9548-469B576F6060}" type="pres">
      <dgm:prSet presAssocID="{A6E6A85A-A4CD-489B-9054-B02A9EB4431C}" presName="nodeTx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DA99ABEC-108C-4CDE-BA45-5370AB20B13F}" type="pres">
      <dgm:prSet presAssocID="{A6E6A85A-A4CD-489B-9054-B02A9EB4431C}" presName="invisiNode" presStyleLbl="node1" presStyleIdx="0" presStyleCnt="5"/>
      <dgm:spPr/>
    </dgm:pt>
    <dgm:pt modelId="{BADCFABF-8798-4093-B849-FB677AA63B07}" type="pres">
      <dgm:prSet presAssocID="{A6E6A85A-A4CD-489B-9054-B02A9EB4431C}" presName="imagNode" presStyleLbl="fgImgPlace1" presStyleIdx="0" presStyleCnt="5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6000" b="-26000"/>
          </a:stretch>
        </a:blipFill>
      </dgm:spPr>
      <dgm:t>
        <a:bodyPr/>
        <a:lstStyle/>
        <a:p>
          <a:endParaRPr lang="nl-BE"/>
        </a:p>
      </dgm:t>
    </dgm:pt>
    <dgm:pt modelId="{1AFCA387-97C5-4582-96BF-58A2A8327631}" type="pres">
      <dgm:prSet presAssocID="{45BF0BBE-BDD4-41A3-A2DB-A35BCF4B2195}" presName="sibTrans" presStyleLbl="sibTrans2D1" presStyleIdx="0" presStyleCnt="0"/>
      <dgm:spPr/>
      <dgm:t>
        <a:bodyPr/>
        <a:lstStyle/>
        <a:p>
          <a:endParaRPr lang="nl-BE"/>
        </a:p>
      </dgm:t>
    </dgm:pt>
    <dgm:pt modelId="{083CE033-D637-403C-BE9E-7160F8477470}" type="pres">
      <dgm:prSet presAssocID="{FC1AF698-A27A-4EC7-B878-6B6C1CCEA15A}" presName="compNode" presStyleCnt="0"/>
      <dgm:spPr/>
    </dgm:pt>
    <dgm:pt modelId="{8FA91AC9-F810-46A9-A3B8-DACE5FD52BE4}" type="pres">
      <dgm:prSet presAssocID="{FC1AF698-A27A-4EC7-B878-6B6C1CCEA15A}" presName="bkgdShape" presStyleLbl="node1" presStyleIdx="1" presStyleCnt="5"/>
      <dgm:spPr/>
      <dgm:t>
        <a:bodyPr/>
        <a:lstStyle/>
        <a:p>
          <a:endParaRPr lang="nl-BE"/>
        </a:p>
      </dgm:t>
    </dgm:pt>
    <dgm:pt modelId="{0BAFD44C-7839-432A-8728-81546AA7467C}" type="pres">
      <dgm:prSet presAssocID="{FC1AF698-A27A-4EC7-B878-6B6C1CCEA15A}" presName="nodeTx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D5E7005D-0EA4-47E9-A110-EFA31A07531E}" type="pres">
      <dgm:prSet presAssocID="{FC1AF698-A27A-4EC7-B878-6B6C1CCEA15A}" presName="invisiNode" presStyleLbl="node1" presStyleIdx="1" presStyleCnt="5"/>
      <dgm:spPr/>
    </dgm:pt>
    <dgm:pt modelId="{C82B5933-5117-47EE-B279-39FF8A537931}" type="pres">
      <dgm:prSet presAssocID="{FC1AF698-A27A-4EC7-B878-6B6C1CCEA15A}" presName="imagNode" presStyleLbl="fgImgPlace1" presStyleIdx="1" presStyleCnt="5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0" b="-10000"/>
          </a:stretch>
        </a:blipFill>
      </dgm:spPr>
      <dgm:t>
        <a:bodyPr/>
        <a:lstStyle/>
        <a:p>
          <a:endParaRPr lang="nl-BE"/>
        </a:p>
      </dgm:t>
    </dgm:pt>
    <dgm:pt modelId="{988C9F80-35DF-44DC-BA18-C0D1F87C0C13}" type="pres">
      <dgm:prSet presAssocID="{B6B981D8-72D6-455A-87FB-7DEA0135B248}" presName="sibTrans" presStyleLbl="sibTrans2D1" presStyleIdx="0" presStyleCnt="0"/>
      <dgm:spPr/>
      <dgm:t>
        <a:bodyPr/>
        <a:lstStyle/>
        <a:p>
          <a:endParaRPr lang="nl-BE"/>
        </a:p>
      </dgm:t>
    </dgm:pt>
    <dgm:pt modelId="{FE840748-1F6A-4A6A-AD00-44FE0F959C77}" type="pres">
      <dgm:prSet presAssocID="{F5D82EBF-AFBE-4181-93B6-96FE48EB36D7}" presName="compNode" presStyleCnt="0"/>
      <dgm:spPr/>
    </dgm:pt>
    <dgm:pt modelId="{8F9EF710-E4DC-43C9-8A70-40677D96AB7B}" type="pres">
      <dgm:prSet presAssocID="{F5D82EBF-AFBE-4181-93B6-96FE48EB36D7}" presName="bkgdShape" presStyleLbl="node1" presStyleIdx="2" presStyleCnt="5"/>
      <dgm:spPr/>
      <dgm:t>
        <a:bodyPr/>
        <a:lstStyle/>
        <a:p>
          <a:endParaRPr lang="nl-BE"/>
        </a:p>
      </dgm:t>
    </dgm:pt>
    <dgm:pt modelId="{070C17F6-0ED3-436E-BBB9-786FB7E000A9}" type="pres">
      <dgm:prSet presAssocID="{F5D82EBF-AFBE-4181-93B6-96FE48EB36D7}" presName="nodeTx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084014F7-2903-494F-A921-9855EECB7158}" type="pres">
      <dgm:prSet presAssocID="{F5D82EBF-AFBE-4181-93B6-96FE48EB36D7}" presName="invisiNode" presStyleLbl="node1" presStyleIdx="2" presStyleCnt="5"/>
      <dgm:spPr/>
    </dgm:pt>
    <dgm:pt modelId="{D3B92E03-D4B7-4368-8636-C4E77E311897}" type="pres">
      <dgm:prSet presAssocID="{F5D82EBF-AFBE-4181-93B6-96FE48EB36D7}" presName="imagNode" presStyleLbl="fgImgPlace1" presStyleIdx="2" presStyleCnt="5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000" b="-5000"/>
          </a:stretch>
        </a:blipFill>
      </dgm:spPr>
      <dgm:t>
        <a:bodyPr/>
        <a:lstStyle/>
        <a:p>
          <a:endParaRPr lang="nl-BE"/>
        </a:p>
      </dgm:t>
    </dgm:pt>
    <dgm:pt modelId="{4672982D-3737-4F43-99BE-619C9FD28244}" type="pres">
      <dgm:prSet presAssocID="{200445CF-A1D6-49E1-8558-A1B53E083321}" presName="sibTrans" presStyleLbl="sibTrans2D1" presStyleIdx="0" presStyleCnt="0"/>
      <dgm:spPr/>
      <dgm:t>
        <a:bodyPr/>
        <a:lstStyle/>
        <a:p>
          <a:endParaRPr lang="nl-BE"/>
        </a:p>
      </dgm:t>
    </dgm:pt>
    <dgm:pt modelId="{C99CED73-3CC1-4CAF-AC59-8B4EBEF64DA2}" type="pres">
      <dgm:prSet presAssocID="{2FA79CB8-FE81-4DE8-9576-66071C1FD5F0}" presName="compNode" presStyleCnt="0"/>
      <dgm:spPr/>
    </dgm:pt>
    <dgm:pt modelId="{14C041CB-2539-46DA-8B3D-7ABFE3C9CBBE}" type="pres">
      <dgm:prSet presAssocID="{2FA79CB8-FE81-4DE8-9576-66071C1FD5F0}" presName="bkgdShape" presStyleLbl="node1" presStyleIdx="3" presStyleCnt="5"/>
      <dgm:spPr/>
      <dgm:t>
        <a:bodyPr/>
        <a:lstStyle/>
        <a:p>
          <a:endParaRPr lang="nl-BE"/>
        </a:p>
      </dgm:t>
    </dgm:pt>
    <dgm:pt modelId="{6932099D-94F3-4B44-A8F0-4F339E048D29}" type="pres">
      <dgm:prSet presAssocID="{2FA79CB8-FE81-4DE8-9576-66071C1FD5F0}" presName="nodeTx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7C1E94A9-32C9-456F-883B-89F6CBF42E2E}" type="pres">
      <dgm:prSet presAssocID="{2FA79CB8-FE81-4DE8-9576-66071C1FD5F0}" presName="invisiNode" presStyleLbl="node1" presStyleIdx="3" presStyleCnt="5"/>
      <dgm:spPr/>
    </dgm:pt>
    <dgm:pt modelId="{4A225766-CBA5-4DE4-994C-7EEABB63FE7F}" type="pres">
      <dgm:prSet presAssocID="{2FA79CB8-FE81-4DE8-9576-66071C1FD5F0}" presName="imagNode" presStyleLbl="fgImgPlace1" presStyleIdx="3" presStyleCnt="5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0" b="-20000"/>
          </a:stretch>
        </a:blipFill>
      </dgm:spPr>
      <dgm:t>
        <a:bodyPr/>
        <a:lstStyle/>
        <a:p>
          <a:endParaRPr lang="nl-BE"/>
        </a:p>
      </dgm:t>
    </dgm:pt>
    <dgm:pt modelId="{14AE6DA6-004B-47DD-9EB5-35479C49A792}" type="pres">
      <dgm:prSet presAssocID="{2467D79D-8804-4802-815A-F0BF35AFD16A}" presName="sibTrans" presStyleLbl="sibTrans2D1" presStyleIdx="0" presStyleCnt="0"/>
      <dgm:spPr/>
      <dgm:t>
        <a:bodyPr/>
        <a:lstStyle/>
        <a:p>
          <a:endParaRPr lang="nl-BE"/>
        </a:p>
      </dgm:t>
    </dgm:pt>
    <dgm:pt modelId="{88C96FC4-2E1A-4B8F-880D-62A6CE655DC1}" type="pres">
      <dgm:prSet presAssocID="{98EF754D-CEB0-44C4-B8F3-5D2EAD36F41B}" presName="compNode" presStyleCnt="0"/>
      <dgm:spPr/>
    </dgm:pt>
    <dgm:pt modelId="{CF130E1A-7AA2-4B8A-858A-2E5FE1B24F63}" type="pres">
      <dgm:prSet presAssocID="{98EF754D-CEB0-44C4-B8F3-5D2EAD36F41B}" presName="bkgdShape" presStyleLbl="node1" presStyleIdx="4" presStyleCnt="5"/>
      <dgm:spPr/>
      <dgm:t>
        <a:bodyPr/>
        <a:lstStyle/>
        <a:p>
          <a:endParaRPr lang="nl-BE"/>
        </a:p>
      </dgm:t>
    </dgm:pt>
    <dgm:pt modelId="{ABA8CCBB-8F31-4722-AD4A-A505892A6206}" type="pres">
      <dgm:prSet presAssocID="{98EF754D-CEB0-44C4-B8F3-5D2EAD36F41B}" presName="nodeTx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1F22BEBA-CBC7-41BE-851D-D6FDAAA194E9}" type="pres">
      <dgm:prSet presAssocID="{98EF754D-CEB0-44C4-B8F3-5D2EAD36F41B}" presName="invisiNode" presStyleLbl="node1" presStyleIdx="4" presStyleCnt="5"/>
      <dgm:spPr/>
    </dgm:pt>
    <dgm:pt modelId="{C414BE1B-F969-4654-8AF6-3D560F266C4F}" type="pres">
      <dgm:prSet presAssocID="{98EF754D-CEB0-44C4-B8F3-5D2EAD36F41B}" presName="imagNode" presStyleLbl="fgImgPlace1" presStyleIdx="4" presStyleCnt="5"/>
      <dgm:spPr>
        <a:blipFill>
          <a:blip xmlns:r="http://schemas.openxmlformats.org/officeDocument/2006/relationships"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7000" b="-17000"/>
          </a:stretch>
        </a:blipFill>
      </dgm:spPr>
      <dgm:t>
        <a:bodyPr/>
        <a:lstStyle/>
        <a:p>
          <a:endParaRPr lang="nl-BE"/>
        </a:p>
      </dgm:t>
    </dgm:pt>
  </dgm:ptLst>
  <dgm:cxnLst>
    <dgm:cxn modelId="{0562555C-DE3C-482D-B70D-37CD78F8A79C}" type="presOf" srcId="{45BF0BBE-BDD4-41A3-A2DB-A35BCF4B2195}" destId="{1AFCA387-97C5-4582-96BF-58A2A8327631}" srcOrd="0" destOrd="0" presId="urn:microsoft.com/office/officeart/2005/8/layout/hList7"/>
    <dgm:cxn modelId="{6FB1F830-0ECB-456E-A789-3041E52A5766}" type="presOf" srcId="{98EF754D-CEB0-44C4-B8F3-5D2EAD36F41B}" destId="{CF130E1A-7AA2-4B8A-858A-2E5FE1B24F63}" srcOrd="0" destOrd="0" presId="urn:microsoft.com/office/officeart/2005/8/layout/hList7"/>
    <dgm:cxn modelId="{F00B19F0-91B0-4D1A-94A2-B734BF25FA8E}" srcId="{DFA476D3-E281-48EA-B3EC-2E4DFD08BB2F}" destId="{FC1AF698-A27A-4EC7-B878-6B6C1CCEA15A}" srcOrd="1" destOrd="0" parTransId="{E77753AA-4A9E-4D9A-95BC-6D4423551BE5}" sibTransId="{B6B981D8-72D6-455A-87FB-7DEA0135B248}"/>
    <dgm:cxn modelId="{FB5307AA-2CD2-48C6-9F42-D4FCE6EF1322}" srcId="{DFA476D3-E281-48EA-B3EC-2E4DFD08BB2F}" destId="{A6E6A85A-A4CD-489B-9054-B02A9EB4431C}" srcOrd="0" destOrd="0" parTransId="{28F9DFDB-C3B9-4BAB-8A0D-E2E8F6AD21E6}" sibTransId="{45BF0BBE-BDD4-41A3-A2DB-A35BCF4B2195}"/>
    <dgm:cxn modelId="{E00EF4CC-686C-433B-AE68-EBDE64335B21}" type="presOf" srcId="{F5D82EBF-AFBE-4181-93B6-96FE48EB36D7}" destId="{8F9EF710-E4DC-43C9-8A70-40677D96AB7B}" srcOrd="0" destOrd="0" presId="urn:microsoft.com/office/officeart/2005/8/layout/hList7"/>
    <dgm:cxn modelId="{21A7DA55-AEE2-458A-BB8C-743D70C2FB3D}" type="presOf" srcId="{A6E6A85A-A4CD-489B-9054-B02A9EB4431C}" destId="{11D4583B-6CA9-4654-B4CD-F9995E24399A}" srcOrd="0" destOrd="0" presId="urn:microsoft.com/office/officeart/2005/8/layout/hList7"/>
    <dgm:cxn modelId="{B803D8D9-2527-4F4A-AAA9-D06ED1526CC8}" type="presOf" srcId="{FC1AF698-A27A-4EC7-B878-6B6C1CCEA15A}" destId="{0BAFD44C-7839-432A-8728-81546AA7467C}" srcOrd="1" destOrd="0" presId="urn:microsoft.com/office/officeart/2005/8/layout/hList7"/>
    <dgm:cxn modelId="{636E36DD-9E9F-4470-8662-05F193EDE54B}" type="presOf" srcId="{2FA79CB8-FE81-4DE8-9576-66071C1FD5F0}" destId="{6932099D-94F3-4B44-A8F0-4F339E048D29}" srcOrd="1" destOrd="0" presId="urn:microsoft.com/office/officeart/2005/8/layout/hList7"/>
    <dgm:cxn modelId="{83B781B0-CA73-4809-83F6-37588BAD8900}" type="presOf" srcId="{F5D82EBF-AFBE-4181-93B6-96FE48EB36D7}" destId="{070C17F6-0ED3-436E-BBB9-786FB7E000A9}" srcOrd="1" destOrd="0" presId="urn:microsoft.com/office/officeart/2005/8/layout/hList7"/>
    <dgm:cxn modelId="{CD096066-0AE5-406A-A2A1-2A1F89C13039}" srcId="{DFA476D3-E281-48EA-B3EC-2E4DFD08BB2F}" destId="{98EF754D-CEB0-44C4-B8F3-5D2EAD36F41B}" srcOrd="4" destOrd="0" parTransId="{0C0C552C-8936-48B4-87FF-69BFFB54F2D1}" sibTransId="{98101C2D-1290-48A2-8741-AD4BB3A8F296}"/>
    <dgm:cxn modelId="{CAB40A7C-9E15-49D6-AEDB-9788BFE0942B}" type="presOf" srcId="{2FA79CB8-FE81-4DE8-9576-66071C1FD5F0}" destId="{14C041CB-2539-46DA-8B3D-7ABFE3C9CBBE}" srcOrd="0" destOrd="0" presId="urn:microsoft.com/office/officeart/2005/8/layout/hList7"/>
    <dgm:cxn modelId="{D3955869-3C58-459C-AC30-CE8DDA3DB63B}" type="presOf" srcId="{B6B981D8-72D6-455A-87FB-7DEA0135B248}" destId="{988C9F80-35DF-44DC-BA18-C0D1F87C0C13}" srcOrd="0" destOrd="0" presId="urn:microsoft.com/office/officeart/2005/8/layout/hList7"/>
    <dgm:cxn modelId="{BAC1F9FF-C90A-41D5-8AB4-B1B485AF0141}" type="presOf" srcId="{DFA476D3-E281-48EA-B3EC-2E4DFD08BB2F}" destId="{57A04E7F-4CA5-4DE6-A107-9C4C48826C2E}" srcOrd="0" destOrd="0" presId="urn:microsoft.com/office/officeart/2005/8/layout/hList7"/>
    <dgm:cxn modelId="{038D76BE-D6C7-4FBB-8309-80661B633B41}" srcId="{DFA476D3-E281-48EA-B3EC-2E4DFD08BB2F}" destId="{2FA79CB8-FE81-4DE8-9576-66071C1FD5F0}" srcOrd="3" destOrd="0" parTransId="{2787A2FE-80AD-4667-BAA4-39F43E527D7D}" sibTransId="{2467D79D-8804-4802-815A-F0BF35AFD16A}"/>
    <dgm:cxn modelId="{98837780-8428-45C6-928E-6C586BBFA497}" srcId="{DFA476D3-E281-48EA-B3EC-2E4DFD08BB2F}" destId="{F5D82EBF-AFBE-4181-93B6-96FE48EB36D7}" srcOrd="2" destOrd="0" parTransId="{61B68C97-180E-489A-912D-2ED651F27A62}" sibTransId="{200445CF-A1D6-49E1-8558-A1B53E083321}"/>
    <dgm:cxn modelId="{DB8C09FD-83FD-4851-8C56-C8B6818D6954}" type="presOf" srcId="{A6E6A85A-A4CD-489B-9054-B02A9EB4431C}" destId="{E395B666-B54E-4996-9548-469B576F6060}" srcOrd="1" destOrd="0" presId="urn:microsoft.com/office/officeart/2005/8/layout/hList7"/>
    <dgm:cxn modelId="{E24BAD15-497F-4CD5-92C8-1F5BEBD7C2C3}" type="presOf" srcId="{2467D79D-8804-4802-815A-F0BF35AFD16A}" destId="{14AE6DA6-004B-47DD-9EB5-35479C49A792}" srcOrd="0" destOrd="0" presId="urn:microsoft.com/office/officeart/2005/8/layout/hList7"/>
    <dgm:cxn modelId="{AE46FC0C-DC84-4836-9705-A4B3B54EE1D5}" type="presOf" srcId="{FC1AF698-A27A-4EC7-B878-6B6C1CCEA15A}" destId="{8FA91AC9-F810-46A9-A3B8-DACE5FD52BE4}" srcOrd="0" destOrd="0" presId="urn:microsoft.com/office/officeart/2005/8/layout/hList7"/>
    <dgm:cxn modelId="{5E89D17C-AFC6-4860-BFC9-5993435C25B6}" type="presOf" srcId="{98EF754D-CEB0-44C4-B8F3-5D2EAD36F41B}" destId="{ABA8CCBB-8F31-4722-AD4A-A505892A6206}" srcOrd="1" destOrd="0" presId="urn:microsoft.com/office/officeart/2005/8/layout/hList7"/>
    <dgm:cxn modelId="{2531EB5D-F100-40C6-A080-A0D82961A926}" type="presOf" srcId="{200445CF-A1D6-49E1-8558-A1B53E083321}" destId="{4672982D-3737-4F43-99BE-619C9FD28244}" srcOrd="0" destOrd="0" presId="urn:microsoft.com/office/officeart/2005/8/layout/hList7"/>
    <dgm:cxn modelId="{88F66AEF-5E00-4087-A449-13FD50AB2A48}" type="presParOf" srcId="{57A04E7F-4CA5-4DE6-A107-9C4C48826C2E}" destId="{D758FD42-3716-42F2-AF29-2CEF6A4DCF74}" srcOrd="0" destOrd="0" presId="urn:microsoft.com/office/officeart/2005/8/layout/hList7"/>
    <dgm:cxn modelId="{CF9291AF-5D13-493D-88D5-C2DCD6DE8657}" type="presParOf" srcId="{57A04E7F-4CA5-4DE6-A107-9C4C48826C2E}" destId="{2E8DAF26-0E22-421F-B756-1FB27ED7313A}" srcOrd="1" destOrd="0" presId="urn:microsoft.com/office/officeart/2005/8/layout/hList7"/>
    <dgm:cxn modelId="{05ABD21D-F7B6-450C-AEFF-D5BA5780C087}" type="presParOf" srcId="{2E8DAF26-0E22-421F-B756-1FB27ED7313A}" destId="{222D7819-1F3B-47C9-9BBA-21EC55ED2872}" srcOrd="0" destOrd="0" presId="urn:microsoft.com/office/officeart/2005/8/layout/hList7"/>
    <dgm:cxn modelId="{06134934-FB6D-4CFA-B6FF-DD4026C3749B}" type="presParOf" srcId="{222D7819-1F3B-47C9-9BBA-21EC55ED2872}" destId="{11D4583B-6CA9-4654-B4CD-F9995E24399A}" srcOrd="0" destOrd="0" presId="urn:microsoft.com/office/officeart/2005/8/layout/hList7"/>
    <dgm:cxn modelId="{5BFA7A1F-4495-4750-8B95-04828C99892C}" type="presParOf" srcId="{222D7819-1F3B-47C9-9BBA-21EC55ED2872}" destId="{E395B666-B54E-4996-9548-469B576F6060}" srcOrd="1" destOrd="0" presId="urn:microsoft.com/office/officeart/2005/8/layout/hList7"/>
    <dgm:cxn modelId="{0DF5B429-891B-464E-91B5-36A2340F9C38}" type="presParOf" srcId="{222D7819-1F3B-47C9-9BBA-21EC55ED2872}" destId="{DA99ABEC-108C-4CDE-BA45-5370AB20B13F}" srcOrd="2" destOrd="0" presId="urn:microsoft.com/office/officeart/2005/8/layout/hList7"/>
    <dgm:cxn modelId="{279C4B3E-583A-482B-B305-BC913E6491AE}" type="presParOf" srcId="{222D7819-1F3B-47C9-9BBA-21EC55ED2872}" destId="{BADCFABF-8798-4093-B849-FB677AA63B07}" srcOrd="3" destOrd="0" presId="urn:microsoft.com/office/officeart/2005/8/layout/hList7"/>
    <dgm:cxn modelId="{A7C3AFBA-B994-40D5-B48F-D42A448AB44A}" type="presParOf" srcId="{2E8DAF26-0E22-421F-B756-1FB27ED7313A}" destId="{1AFCA387-97C5-4582-96BF-58A2A8327631}" srcOrd="1" destOrd="0" presId="urn:microsoft.com/office/officeart/2005/8/layout/hList7"/>
    <dgm:cxn modelId="{1CCE75AA-8D2C-4558-A341-5920EC9DBA9B}" type="presParOf" srcId="{2E8DAF26-0E22-421F-B756-1FB27ED7313A}" destId="{083CE033-D637-403C-BE9E-7160F8477470}" srcOrd="2" destOrd="0" presId="urn:microsoft.com/office/officeart/2005/8/layout/hList7"/>
    <dgm:cxn modelId="{AB122478-3D4D-422F-AC6A-33A9FB6C541E}" type="presParOf" srcId="{083CE033-D637-403C-BE9E-7160F8477470}" destId="{8FA91AC9-F810-46A9-A3B8-DACE5FD52BE4}" srcOrd="0" destOrd="0" presId="urn:microsoft.com/office/officeart/2005/8/layout/hList7"/>
    <dgm:cxn modelId="{54FE895A-CC81-40E8-B9F4-741994A45B80}" type="presParOf" srcId="{083CE033-D637-403C-BE9E-7160F8477470}" destId="{0BAFD44C-7839-432A-8728-81546AA7467C}" srcOrd="1" destOrd="0" presId="urn:microsoft.com/office/officeart/2005/8/layout/hList7"/>
    <dgm:cxn modelId="{8323DC61-5338-46B4-9B0F-FB22FB0A586B}" type="presParOf" srcId="{083CE033-D637-403C-BE9E-7160F8477470}" destId="{D5E7005D-0EA4-47E9-A110-EFA31A07531E}" srcOrd="2" destOrd="0" presId="urn:microsoft.com/office/officeart/2005/8/layout/hList7"/>
    <dgm:cxn modelId="{2A69553D-F90C-48A5-A0AE-625189DD7370}" type="presParOf" srcId="{083CE033-D637-403C-BE9E-7160F8477470}" destId="{C82B5933-5117-47EE-B279-39FF8A537931}" srcOrd="3" destOrd="0" presId="urn:microsoft.com/office/officeart/2005/8/layout/hList7"/>
    <dgm:cxn modelId="{7BD08DE3-D47D-4A21-86CA-33BA5F62C52E}" type="presParOf" srcId="{2E8DAF26-0E22-421F-B756-1FB27ED7313A}" destId="{988C9F80-35DF-44DC-BA18-C0D1F87C0C13}" srcOrd="3" destOrd="0" presId="urn:microsoft.com/office/officeart/2005/8/layout/hList7"/>
    <dgm:cxn modelId="{B230AC21-27E0-49C3-A621-00005B6EB450}" type="presParOf" srcId="{2E8DAF26-0E22-421F-B756-1FB27ED7313A}" destId="{FE840748-1F6A-4A6A-AD00-44FE0F959C77}" srcOrd="4" destOrd="0" presId="urn:microsoft.com/office/officeart/2005/8/layout/hList7"/>
    <dgm:cxn modelId="{8376D68B-CFFF-4579-BDE3-C8089735F9A2}" type="presParOf" srcId="{FE840748-1F6A-4A6A-AD00-44FE0F959C77}" destId="{8F9EF710-E4DC-43C9-8A70-40677D96AB7B}" srcOrd="0" destOrd="0" presId="urn:microsoft.com/office/officeart/2005/8/layout/hList7"/>
    <dgm:cxn modelId="{01E5119B-100C-40A2-ABA6-C8A032BFD2FC}" type="presParOf" srcId="{FE840748-1F6A-4A6A-AD00-44FE0F959C77}" destId="{070C17F6-0ED3-436E-BBB9-786FB7E000A9}" srcOrd="1" destOrd="0" presId="urn:microsoft.com/office/officeart/2005/8/layout/hList7"/>
    <dgm:cxn modelId="{82D5A6BF-6858-4C30-9AD5-8F38BA5CAE4C}" type="presParOf" srcId="{FE840748-1F6A-4A6A-AD00-44FE0F959C77}" destId="{084014F7-2903-494F-A921-9855EECB7158}" srcOrd="2" destOrd="0" presId="urn:microsoft.com/office/officeart/2005/8/layout/hList7"/>
    <dgm:cxn modelId="{4F85850E-F5D8-4E83-ACC3-975E5A42DEB6}" type="presParOf" srcId="{FE840748-1F6A-4A6A-AD00-44FE0F959C77}" destId="{D3B92E03-D4B7-4368-8636-C4E77E311897}" srcOrd="3" destOrd="0" presId="urn:microsoft.com/office/officeart/2005/8/layout/hList7"/>
    <dgm:cxn modelId="{E27FDE7E-E408-4A9A-9E5C-6961C2081B44}" type="presParOf" srcId="{2E8DAF26-0E22-421F-B756-1FB27ED7313A}" destId="{4672982D-3737-4F43-99BE-619C9FD28244}" srcOrd="5" destOrd="0" presId="urn:microsoft.com/office/officeart/2005/8/layout/hList7"/>
    <dgm:cxn modelId="{7843516C-F799-4E14-A049-5EA487DC1BD0}" type="presParOf" srcId="{2E8DAF26-0E22-421F-B756-1FB27ED7313A}" destId="{C99CED73-3CC1-4CAF-AC59-8B4EBEF64DA2}" srcOrd="6" destOrd="0" presId="urn:microsoft.com/office/officeart/2005/8/layout/hList7"/>
    <dgm:cxn modelId="{AB207A3A-E27B-4BC2-A627-EBE40CE3A36C}" type="presParOf" srcId="{C99CED73-3CC1-4CAF-AC59-8B4EBEF64DA2}" destId="{14C041CB-2539-46DA-8B3D-7ABFE3C9CBBE}" srcOrd="0" destOrd="0" presId="urn:microsoft.com/office/officeart/2005/8/layout/hList7"/>
    <dgm:cxn modelId="{7022AD28-F24C-4222-8340-A535113EA99D}" type="presParOf" srcId="{C99CED73-3CC1-4CAF-AC59-8B4EBEF64DA2}" destId="{6932099D-94F3-4B44-A8F0-4F339E048D29}" srcOrd="1" destOrd="0" presId="urn:microsoft.com/office/officeart/2005/8/layout/hList7"/>
    <dgm:cxn modelId="{11751AC2-CD11-41FF-BBC6-DCA28963DDFB}" type="presParOf" srcId="{C99CED73-3CC1-4CAF-AC59-8B4EBEF64DA2}" destId="{7C1E94A9-32C9-456F-883B-89F6CBF42E2E}" srcOrd="2" destOrd="0" presId="urn:microsoft.com/office/officeart/2005/8/layout/hList7"/>
    <dgm:cxn modelId="{862059FC-0C89-4B13-8E4A-223A0D400732}" type="presParOf" srcId="{C99CED73-3CC1-4CAF-AC59-8B4EBEF64DA2}" destId="{4A225766-CBA5-4DE4-994C-7EEABB63FE7F}" srcOrd="3" destOrd="0" presId="urn:microsoft.com/office/officeart/2005/8/layout/hList7"/>
    <dgm:cxn modelId="{D9CC1E13-A27E-49CA-973A-3B542BAA4975}" type="presParOf" srcId="{2E8DAF26-0E22-421F-B756-1FB27ED7313A}" destId="{14AE6DA6-004B-47DD-9EB5-35479C49A792}" srcOrd="7" destOrd="0" presId="urn:microsoft.com/office/officeart/2005/8/layout/hList7"/>
    <dgm:cxn modelId="{E67EB5E7-B657-461B-9D79-DBE4F528E464}" type="presParOf" srcId="{2E8DAF26-0E22-421F-B756-1FB27ED7313A}" destId="{88C96FC4-2E1A-4B8F-880D-62A6CE655DC1}" srcOrd="8" destOrd="0" presId="urn:microsoft.com/office/officeart/2005/8/layout/hList7"/>
    <dgm:cxn modelId="{DBCCF1BD-BCF9-4B8C-A0F4-65052B810191}" type="presParOf" srcId="{88C96FC4-2E1A-4B8F-880D-62A6CE655DC1}" destId="{CF130E1A-7AA2-4B8A-858A-2E5FE1B24F63}" srcOrd="0" destOrd="0" presId="urn:microsoft.com/office/officeart/2005/8/layout/hList7"/>
    <dgm:cxn modelId="{2E5C6311-881C-44CC-8C08-B8B4830D63AA}" type="presParOf" srcId="{88C96FC4-2E1A-4B8F-880D-62A6CE655DC1}" destId="{ABA8CCBB-8F31-4722-AD4A-A505892A6206}" srcOrd="1" destOrd="0" presId="urn:microsoft.com/office/officeart/2005/8/layout/hList7"/>
    <dgm:cxn modelId="{BE7FBB47-1D8C-4FAB-B760-BA13C7223F15}" type="presParOf" srcId="{88C96FC4-2E1A-4B8F-880D-62A6CE655DC1}" destId="{1F22BEBA-CBC7-41BE-851D-D6FDAAA194E9}" srcOrd="2" destOrd="0" presId="urn:microsoft.com/office/officeart/2005/8/layout/hList7"/>
    <dgm:cxn modelId="{ECF81A1D-0B86-4FCE-A255-DEEFF21BEF7D}" type="presParOf" srcId="{88C96FC4-2E1A-4B8F-880D-62A6CE655DC1}" destId="{C414BE1B-F969-4654-8AF6-3D560F266C4F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B94ADA5-4190-49C7-8C4C-A4A400371ADF}" type="doc">
      <dgm:prSet loTypeId="urn:microsoft.com/office/officeart/2005/8/layout/gear1" loCatId="cycle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nl-BE"/>
        </a:p>
      </dgm:t>
    </dgm:pt>
    <dgm:pt modelId="{F509D0EC-D1CC-441E-9FA7-4E1EFDEDCC1B}">
      <dgm:prSet phldrT="[Tekst]" custT="1"/>
      <dgm:spPr/>
      <dgm:t>
        <a:bodyPr/>
        <a:lstStyle/>
        <a:p>
          <a:r>
            <a:rPr lang="nl-BE" sz="2000" dirty="0" smtClean="0"/>
            <a:t>Relatie</a:t>
          </a:r>
          <a:endParaRPr lang="nl-BE" sz="2000" dirty="0"/>
        </a:p>
      </dgm:t>
    </dgm:pt>
    <dgm:pt modelId="{E995C674-40DE-4DA1-B6C5-78152A454CD3}" type="parTrans" cxnId="{4CDD8693-AD73-4AC3-814B-C57F01FC390A}">
      <dgm:prSet/>
      <dgm:spPr/>
      <dgm:t>
        <a:bodyPr/>
        <a:lstStyle/>
        <a:p>
          <a:endParaRPr lang="nl-BE"/>
        </a:p>
      </dgm:t>
    </dgm:pt>
    <dgm:pt modelId="{154F6B9A-63E7-4284-A88A-13993E1C65C7}" type="sibTrans" cxnId="{4CDD8693-AD73-4AC3-814B-C57F01FC390A}">
      <dgm:prSet/>
      <dgm:spPr/>
      <dgm:t>
        <a:bodyPr/>
        <a:lstStyle/>
        <a:p>
          <a:endParaRPr lang="nl-BE"/>
        </a:p>
      </dgm:t>
    </dgm:pt>
    <dgm:pt modelId="{B5CAC76D-37B2-4E4F-99F0-DA33B2EFC644}">
      <dgm:prSet phldrT="[Tekst]" custT="1"/>
      <dgm:spPr/>
      <dgm:t>
        <a:bodyPr/>
        <a:lstStyle/>
        <a:p>
          <a:r>
            <a:rPr lang="nl-BE" sz="2000" dirty="0" smtClean="0"/>
            <a:t>Structuur</a:t>
          </a:r>
          <a:endParaRPr lang="nl-BE" sz="2000" dirty="0"/>
        </a:p>
      </dgm:t>
    </dgm:pt>
    <dgm:pt modelId="{17251D82-D834-4E1E-A9F6-4577795CB515}" type="parTrans" cxnId="{3BB9A56A-8311-4A3B-9679-73D044E07FCA}">
      <dgm:prSet/>
      <dgm:spPr/>
      <dgm:t>
        <a:bodyPr/>
        <a:lstStyle/>
        <a:p>
          <a:endParaRPr lang="nl-BE"/>
        </a:p>
      </dgm:t>
    </dgm:pt>
    <dgm:pt modelId="{D2840945-9FF2-4FA6-BD7F-EE7E38503DBB}" type="sibTrans" cxnId="{3BB9A56A-8311-4A3B-9679-73D044E07FCA}">
      <dgm:prSet/>
      <dgm:spPr/>
      <dgm:t>
        <a:bodyPr/>
        <a:lstStyle/>
        <a:p>
          <a:endParaRPr lang="nl-BE"/>
        </a:p>
      </dgm:t>
    </dgm:pt>
    <dgm:pt modelId="{F6768C75-738E-4034-9DC5-BFF4A38DF92F}">
      <dgm:prSet phldrT="[Tekst]" custT="1"/>
      <dgm:spPr/>
      <dgm:t>
        <a:bodyPr/>
        <a:lstStyle/>
        <a:p>
          <a:r>
            <a:rPr lang="nl-BE" sz="2000" dirty="0" smtClean="0"/>
            <a:t>Functie</a:t>
          </a:r>
          <a:endParaRPr lang="nl-BE" sz="2000" dirty="0"/>
        </a:p>
      </dgm:t>
    </dgm:pt>
    <dgm:pt modelId="{E2C739A6-4E96-4454-8E7D-C03247B31724}" type="parTrans" cxnId="{A094F366-D0CB-4F7A-AD57-E0A9220991B5}">
      <dgm:prSet/>
      <dgm:spPr/>
      <dgm:t>
        <a:bodyPr/>
        <a:lstStyle/>
        <a:p>
          <a:endParaRPr lang="nl-BE"/>
        </a:p>
      </dgm:t>
    </dgm:pt>
    <dgm:pt modelId="{662924F7-FA97-46E9-A39B-4080DB983D79}" type="sibTrans" cxnId="{A094F366-D0CB-4F7A-AD57-E0A9220991B5}">
      <dgm:prSet/>
      <dgm:spPr/>
      <dgm:t>
        <a:bodyPr/>
        <a:lstStyle/>
        <a:p>
          <a:endParaRPr lang="nl-BE"/>
        </a:p>
      </dgm:t>
    </dgm:pt>
    <dgm:pt modelId="{76A5AF4C-D7DF-4E0D-8EE4-8F52A49615C5}" type="pres">
      <dgm:prSet presAssocID="{DB94ADA5-4190-49C7-8C4C-A4A400371ADF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nl-BE"/>
        </a:p>
      </dgm:t>
    </dgm:pt>
    <dgm:pt modelId="{8311650C-4BCD-4E4D-845E-6CA6A9FCFBFD}" type="pres">
      <dgm:prSet presAssocID="{F509D0EC-D1CC-441E-9FA7-4E1EFDEDCC1B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30519B77-4ADF-4CDF-9812-8DE94588ECF4}" type="pres">
      <dgm:prSet presAssocID="{F509D0EC-D1CC-441E-9FA7-4E1EFDEDCC1B}" presName="gear1srcNode" presStyleLbl="node1" presStyleIdx="0" presStyleCnt="3"/>
      <dgm:spPr/>
      <dgm:t>
        <a:bodyPr/>
        <a:lstStyle/>
        <a:p>
          <a:endParaRPr lang="nl-BE"/>
        </a:p>
      </dgm:t>
    </dgm:pt>
    <dgm:pt modelId="{A5B45CAE-FDD5-481E-AC2A-B69977376C7B}" type="pres">
      <dgm:prSet presAssocID="{F509D0EC-D1CC-441E-9FA7-4E1EFDEDCC1B}" presName="gear1dstNode" presStyleLbl="node1" presStyleIdx="0" presStyleCnt="3"/>
      <dgm:spPr/>
      <dgm:t>
        <a:bodyPr/>
        <a:lstStyle/>
        <a:p>
          <a:endParaRPr lang="nl-BE"/>
        </a:p>
      </dgm:t>
    </dgm:pt>
    <dgm:pt modelId="{254C37F0-CF1A-4B0F-B269-BC6211A6B534}" type="pres">
      <dgm:prSet presAssocID="{B5CAC76D-37B2-4E4F-99F0-DA33B2EFC644}" presName="gear2" presStyleLbl="node1" presStyleIdx="1" presStyleCnt="3" custScaleX="114999" custScaleY="114999">
        <dgm:presLayoutVars>
          <dgm:chMax val="1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AC27EEBC-F343-487D-A7F0-73BAF2536F47}" type="pres">
      <dgm:prSet presAssocID="{B5CAC76D-37B2-4E4F-99F0-DA33B2EFC644}" presName="gear2srcNode" presStyleLbl="node1" presStyleIdx="1" presStyleCnt="3"/>
      <dgm:spPr/>
      <dgm:t>
        <a:bodyPr/>
        <a:lstStyle/>
        <a:p>
          <a:endParaRPr lang="nl-BE"/>
        </a:p>
      </dgm:t>
    </dgm:pt>
    <dgm:pt modelId="{A5D5A0E5-3D89-43A0-BBF0-A615701ADE0E}" type="pres">
      <dgm:prSet presAssocID="{B5CAC76D-37B2-4E4F-99F0-DA33B2EFC644}" presName="gear2dstNode" presStyleLbl="node1" presStyleIdx="1" presStyleCnt="3"/>
      <dgm:spPr/>
      <dgm:t>
        <a:bodyPr/>
        <a:lstStyle/>
        <a:p>
          <a:endParaRPr lang="nl-BE"/>
        </a:p>
      </dgm:t>
    </dgm:pt>
    <dgm:pt modelId="{35F34C99-3292-4F90-B0C2-46C0D573BB98}" type="pres">
      <dgm:prSet presAssocID="{F6768C75-738E-4034-9DC5-BFF4A38DF92F}" presName="gear3" presStyleLbl="node1" presStyleIdx="2" presStyleCnt="3"/>
      <dgm:spPr/>
      <dgm:t>
        <a:bodyPr/>
        <a:lstStyle/>
        <a:p>
          <a:endParaRPr lang="nl-BE"/>
        </a:p>
      </dgm:t>
    </dgm:pt>
    <dgm:pt modelId="{619C758E-8303-4433-B41B-FFC37F0F2DAB}" type="pres">
      <dgm:prSet presAssocID="{F6768C75-738E-4034-9DC5-BFF4A38DF92F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91957A98-FA97-4917-9F52-C1B305D39CB3}" type="pres">
      <dgm:prSet presAssocID="{F6768C75-738E-4034-9DC5-BFF4A38DF92F}" presName="gear3srcNode" presStyleLbl="node1" presStyleIdx="2" presStyleCnt="3"/>
      <dgm:spPr/>
      <dgm:t>
        <a:bodyPr/>
        <a:lstStyle/>
        <a:p>
          <a:endParaRPr lang="nl-BE"/>
        </a:p>
      </dgm:t>
    </dgm:pt>
    <dgm:pt modelId="{D8B17C8A-3DA4-4AC1-A513-6858A0E15879}" type="pres">
      <dgm:prSet presAssocID="{F6768C75-738E-4034-9DC5-BFF4A38DF92F}" presName="gear3dstNode" presStyleLbl="node1" presStyleIdx="2" presStyleCnt="3"/>
      <dgm:spPr/>
      <dgm:t>
        <a:bodyPr/>
        <a:lstStyle/>
        <a:p>
          <a:endParaRPr lang="nl-BE"/>
        </a:p>
      </dgm:t>
    </dgm:pt>
    <dgm:pt modelId="{6C12ED8F-43B0-4D5A-979E-6BF36473CEBB}" type="pres">
      <dgm:prSet presAssocID="{154F6B9A-63E7-4284-A88A-13993E1C65C7}" presName="connector1" presStyleLbl="sibTrans2D1" presStyleIdx="0" presStyleCnt="3"/>
      <dgm:spPr/>
      <dgm:t>
        <a:bodyPr/>
        <a:lstStyle/>
        <a:p>
          <a:endParaRPr lang="nl-BE"/>
        </a:p>
      </dgm:t>
    </dgm:pt>
    <dgm:pt modelId="{04D2F9C4-DFCE-451A-8B10-2CC9A1842EA5}" type="pres">
      <dgm:prSet presAssocID="{D2840945-9FF2-4FA6-BD7F-EE7E38503DBB}" presName="connector2" presStyleLbl="sibTrans2D1" presStyleIdx="1" presStyleCnt="3"/>
      <dgm:spPr/>
      <dgm:t>
        <a:bodyPr/>
        <a:lstStyle/>
        <a:p>
          <a:endParaRPr lang="nl-BE"/>
        </a:p>
      </dgm:t>
    </dgm:pt>
    <dgm:pt modelId="{9F7B1AD5-5847-4F42-A148-066D38F95B89}" type="pres">
      <dgm:prSet presAssocID="{662924F7-FA97-46E9-A39B-4080DB983D79}" presName="connector3" presStyleLbl="sibTrans2D1" presStyleIdx="2" presStyleCnt="3"/>
      <dgm:spPr/>
      <dgm:t>
        <a:bodyPr/>
        <a:lstStyle/>
        <a:p>
          <a:endParaRPr lang="nl-BE"/>
        </a:p>
      </dgm:t>
    </dgm:pt>
  </dgm:ptLst>
  <dgm:cxnLst>
    <dgm:cxn modelId="{3BB9A56A-8311-4A3B-9679-73D044E07FCA}" srcId="{DB94ADA5-4190-49C7-8C4C-A4A400371ADF}" destId="{B5CAC76D-37B2-4E4F-99F0-DA33B2EFC644}" srcOrd="1" destOrd="0" parTransId="{17251D82-D834-4E1E-A9F6-4577795CB515}" sibTransId="{D2840945-9FF2-4FA6-BD7F-EE7E38503DBB}"/>
    <dgm:cxn modelId="{1C244485-D967-41C4-A1E7-0CA50E69EF44}" type="presOf" srcId="{F509D0EC-D1CC-441E-9FA7-4E1EFDEDCC1B}" destId="{8311650C-4BCD-4E4D-845E-6CA6A9FCFBFD}" srcOrd="0" destOrd="0" presId="urn:microsoft.com/office/officeart/2005/8/layout/gear1"/>
    <dgm:cxn modelId="{A094F366-D0CB-4F7A-AD57-E0A9220991B5}" srcId="{DB94ADA5-4190-49C7-8C4C-A4A400371ADF}" destId="{F6768C75-738E-4034-9DC5-BFF4A38DF92F}" srcOrd="2" destOrd="0" parTransId="{E2C739A6-4E96-4454-8E7D-C03247B31724}" sibTransId="{662924F7-FA97-46E9-A39B-4080DB983D79}"/>
    <dgm:cxn modelId="{7D9C40A3-8BD3-4E5B-8350-3919E2F33101}" type="presOf" srcId="{B5CAC76D-37B2-4E4F-99F0-DA33B2EFC644}" destId="{254C37F0-CF1A-4B0F-B269-BC6211A6B534}" srcOrd="0" destOrd="0" presId="urn:microsoft.com/office/officeart/2005/8/layout/gear1"/>
    <dgm:cxn modelId="{D178157A-6483-477C-BEBA-471CA7613D3B}" type="presOf" srcId="{F6768C75-738E-4034-9DC5-BFF4A38DF92F}" destId="{91957A98-FA97-4917-9F52-C1B305D39CB3}" srcOrd="2" destOrd="0" presId="urn:microsoft.com/office/officeart/2005/8/layout/gear1"/>
    <dgm:cxn modelId="{DBDB9D4E-94B6-47E7-8960-0C5D586414FE}" type="presOf" srcId="{154F6B9A-63E7-4284-A88A-13993E1C65C7}" destId="{6C12ED8F-43B0-4D5A-979E-6BF36473CEBB}" srcOrd="0" destOrd="0" presId="urn:microsoft.com/office/officeart/2005/8/layout/gear1"/>
    <dgm:cxn modelId="{89177529-D8FE-40CC-A3BB-005D1384E271}" type="presOf" srcId="{F6768C75-738E-4034-9DC5-BFF4A38DF92F}" destId="{D8B17C8A-3DA4-4AC1-A513-6858A0E15879}" srcOrd="3" destOrd="0" presId="urn:microsoft.com/office/officeart/2005/8/layout/gear1"/>
    <dgm:cxn modelId="{D0339381-82E0-4FE2-9FEC-BB685E5A4CE6}" type="presOf" srcId="{D2840945-9FF2-4FA6-BD7F-EE7E38503DBB}" destId="{04D2F9C4-DFCE-451A-8B10-2CC9A1842EA5}" srcOrd="0" destOrd="0" presId="urn:microsoft.com/office/officeart/2005/8/layout/gear1"/>
    <dgm:cxn modelId="{5C49CB2D-7B6E-4330-ADE9-43384FAE1650}" type="presOf" srcId="{B5CAC76D-37B2-4E4F-99F0-DA33B2EFC644}" destId="{A5D5A0E5-3D89-43A0-BBF0-A615701ADE0E}" srcOrd="2" destOrd="0" presId="urn:microsoft.com/office/officeart/2005/8/layout/gear1"/>
    <dgm:cxn modelId="{BEA7DF97-ADEA-4CAE-8B35-1E6C8C5250A7}" type="presOf" srcId="{B5CAC76D-37B2-4E4F-99F0-DA33B2EFC644}" destId="{AC27EEBC-F343-487D-A7F0-73BAF2536F47}" srcOrd="1" destOrd="0" presId="urn:microsoft.com/office/officeart/2005/8/layout/gear1"/>
    <dgm:cxn modelId="{8FFC8825-FE71-44ED-80D7-D9B457FD710F}" type="presOf" srcId="{F509D0EC-D1CC-441E-9FA7-4E1EFDEDCC1B}" destId="{A5B45CAE-FDD5-481E-AC2A-B69977376C7B}" srcOrd="2" destOrd="0" presId="urn:microsoft.com/office/officeart/2005/8/layout/gear1"/>
    <dgm:cxn modelId="{9F5DC366-9244-4E39-AC58-27F96A922E3B}" type="presOf" srcId="{F6768C75-738E-4034-9DC5-BFF4A38DF92F}" destId="{35F34C99-3292-4F90-B0C2-46C0D573BB98}" srcOrd="0" destOrd="0" presId="urn:microsoft.com/office/officeart/2005/8/layout/gear1"/>
    <dgm:cxn modelId="{45E5AEB5-6A5F-4D65-8B8B-5FAB59C55E1A}" type="presOf" srcId="{F509D0EC-D1CC-441E-9FA7-4E1EFDEDCC1B}" destId="{30519B77-4ADF-4CDF-9812-8DE94588ECF4}" srcOrd="1" destOrd="0" presId="urn:microsoft.com/office/officeart/2005/8/layout/gear1"/>
    <dgm:cxn modelId="{4CDD8693-AD73-4AC3-814B-C57F01FC390A}" srcId="{DB94ADA5-4190-49C7-8C4C-A4A400371ADF}" destId="{F509D0EC-D1CC-441E-9FA7-4E1EFDEDCC1B}" srcOrd="0" destOrd="0" parTransId="{E995C674-40DE-4DA1-B6C5-78152A454CD3}" sibTransId="{154F6B9A-63E7-4284-A88A-13993E1C65C7}"/>
    <dgm:cxn modelId="{70D0BC28-1F21-4555-B16B-55D27EECFEA7}" type="presOf" srcId="{DB94ADA5-4190-49C7-8C4C-A4A400371ADF}" destId="{76A5AF4C-D7DF-4E0D-8EE4-8F52A49615C5}" srcOrd="0" destOrd="0" presId="urn:microsoft.com/office/officeart/2005/8/layout/gear1"/>
    <dgm:cxn modelId="{06B8FC13-041F-4FE1-B057-5AFCA0128372}" type="presOf" srcId="{662924F7-FA97-46E9-A39B-4080DB983D79}" destId="{9F7B1AD5-5847-4F42-A148-066D38F95B89}" srcOrd="0" destOrd="0" presId="urn:microsoft.com/office/officeart/2005/8/layout/gear1"/>
    <dgm:cxn modelId="{797DEFA7-EB51-4870-A57C-41ECB897C86E}" type="presOf" srcId="{F6768C75-738E-4034-9DC5-BFF4A38DF92F}" destId="{619C758E-8303-4433-B41B-FFC37F0F2DAB}" srcOrd="1" destOrd="0" presId="urn:microsoft.com/office/officeart/2005/8/layout/gear1"/>
    <dgm:cxn modelId="{E0DFC625-F36A-4DD4-B243-5E64B8D18952}" type="presParOf" srcId="{76A5AF4C-D7DF-4E0D-8EE4-8F52A49615C5}" destId="{8311650C-4BCD-4E4D-845E-6CA6A9FCFBFD}" srcOrd="0" destOrd="0" presId="urn:microsoft.com/office/officeart/2005/8/layout/gear1"/>
    <dgm:cxn modelId="{675777DF-703B-4D37-AD3A-BB23D363FD77}" type="presParOf" srcId="{76A5AF4C-D7DF-4E0D-8EE4-8F52A49615C5}" destId="{30519B77-4ADF-4CDF-9812-8DE94588ECF4}" srcOrd="1" destOrd="0" presId="urn:microsoft.com/office/officeart/2005/8/layout/gear1"/>
    <dgm:cxn modelId="{3F269CC9-1202-4F84-A771-AED1121F2717}" type="presParOf" srcId="{76A5AF4C-D7DF-4E0D-8EE4-8F52A49615C5}" destId="{A5B45CAE-FDD5-481E-AC2A-B69977376C7B}" srcOrd="2" destOrd="0" presId="urn:microsoft.com/office/officeart/2005/8/layout/gear1"/>
    <dgm:cxn modelId="{B655E2F2-7205-4D5E-8422-969309439BB4}" type="presParOf" srcId="{76A5AF4C-D7DF-4E0D-8EE4-8F52A49615C5}" destId="{254C37F0-CF1A-4B0F-B269-BC6211A6B534}" srcOrd="3" destOrd="0" presId="urn:microsoft.com/office/officeart/2005/8/layout/gear1"/>
    <dgm:cxn modelId="{4411453C-93E5-4EA6-AA27-E1BFFB8B97C2}" type="presParOf" srcId="{76A5AF4C-D7DF-4E0D-8EE4-8F52A49615C5}" destId="{AC27EEBC-F343-487D-A7F0-73BAF2536F47}" srcOrd="4" destOrd="0" presId="urn:microsoft.com/office/officeart/2005/8/layout/gear1"/>
    <dgm:cxn modelId="{5472E9A9-35C3-42C9-8A68-215541061A51}" type="presParOf" srcId="{76A5AF4C-D7DF-4E0D-8EE4-8F52A49615C5}" destId="{A5D5A0E5-3D89-43A0-BBF0-A615701ADE0E}" srcOrd="5" destOrd="0" presId="urn:microsoft.com/office/officeart/2005/8/layout/gear1"/>
    <dgm:cxn modelId="{28AE8B12-F637-4D29-B92A-EB9D69E96FEC}" type="presParOf" srcId="{76A5AF4C-D7DF-4E0D-8EE4-8F52A49615C5}" destId="{35F34C99-3292-4F90-B0C2-46C0D573BB98}" srcOrd="6" destOrd="0" presId="urn:microsoft.com/office/officeart/2005/8/layout/gear1"/>
    <dgm:cxn modelId="{5DEEBE66-C42F-49AC-BAF5-D48A0587CC8F}" type="presParOf" srcId="{76A5AF4C-D7DF-4E0D-8EE4-8F52A49615C5}" destId="{619C758E-8303-4433-B41B-FFC37F0F2DAB}" srcOrd="7" destOrd="0" presId="urn:microsoft.com/office/officeart/2005/8/layout/gear1"/>
    <dgm:cxn modelId="{7753523E-FE87-454E-9E5C-F1FC7A3DFBD4}" type="presParOf" srcId="{76A5AF4C-D7DF-4E0D-8EE4-8F52A49615C5}" destId="{91957A98-FA97-4917-9F52-C1B305D39CB3}" srcOrd="8" destOrd="0" presId="urn:microsoft.com/office/officeart/2005/8/layout/gear1"/>
    <dgm:cxn modelId="{FBE65758-4E89-4ABD-AD86-AFBC2F0A418A}" type="presParOf" srcId="{76A5AF4C-D7DF-4E0D-8EE4-8F52A49615C5}" destId="{D8B17C8A-3DA4-4AC1-A513-6858A0E15879}" srcOrd="9" destOrd="0" presId="urn:microsoft.com/office/officeart/2005/8/layout/gear1"/>
    <dgm:cxn modelId="{D57F1BE4-BE96-49EA-B93C-51F7FDCDFCF5}" type="presParOf" srcId="{76A5AF4C-D7DF-4E0D-8EE4-8F52A49615C5}" destId="{6C12ED8F-43B0-4D5A-979E-6BF36473CEBB}" srcOrd="10" destOrd="0" presId="urn:microsoft.com/office/officeart/2005/8/layout/gear1"/>
    <dgm:cxn modelId="{7F322B30-D16A-4744-8F7A-4E63C00D7CA5}" type="presParOf" srcId="{76A5AF4C-D7DF-4E0D-8EE4-8F52A49615C5}" destId="{04D2F9C4-DFCE-451A-8B10-2CC9A1842EA5}" srcOrd="11" destOrd="0" presId="urn:microsoft.com/office/officeart/2005/8/layout/gear1"/>
    <dgm:cxn modelId="{9C6ED1CF-95B3-498A-A5A0-970947553B59}" type="presParOf" srcId="{76A5AF4C-D7DF-4E0D-8EE4-8F52A49615C5}" destId="{9F7B1AD5-5847-4F42-A148-066D38F95B89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69918C0-A709-43DB-B163-C86559D85B9F}" type="doc">
      <dgm:prSet loTypeId="urn:microsoft.com/office/officeart/2011/layout/CircleProcess" loCatId="process" qsTypeId="urn:microsoft.com/office/officeart/2005/8/quickstyle/simple2" qsCatId="simple" csTypeId="urn:microsoft.com/office/officeart/2005/8/colors/colorful1" csCatId="colorful" phldr="1"/>
      <dgm:spPr/>
    </dgm:pt>
    <dgm:pt modelId="{8EC254A7-C0C5-49A0-9C5F-9852A0178DFD}">
      <dgm:prSet phldrT="[Tekst]"/>
      <dgm:spPr/>
      <dgm:t>
        <a:bodyPr/>
        <a:lstStyle/>
        <a:p>
          <a:r>
            <a:rPr lang="nl-BE" smtClean="0"/>
            <a:t>Leven</a:t>
          </a:r>
          <a:endParaRPr lang="nl-BE" dirty="0"/>
        </a:p>
      </dgm:t>
    </dgm:pt>
    <dgm:pt modelId="{5B9F5067-2B2C-4E1C-8B88-0B2D9B6791C4}" type="parTrans" cxnId="{39AB9003-F85C-49B9-ADDC-DBD4E9775F71}">
      <dgm:prSet/>
      <dgm:spPr/>
      <dgm:t>
        <a:bodyPr/>
        <a:lstStyle/>
        <a:p>
          <a:endParaRPr lang="nl-BE"/>
        </a:p>
      </dgm:t>
    </dgm:pt>
    <dgm:pt modelId="{D4D88E6C-0CC8-46B3-BE90-2D5A52237955}" type="sibTrans" cxnId="{39AB9003-F85C-49B9-ADDC-DBD4E9775F71}">
      <dgm:prSet/>
      <dgm:spPr/>
      <dgm:t>
        <a:bodyPr/>
        <a:lstStyle/>
        <a:p>
          <a:endParaRPr lang="nl-BE"/>
        </a:p>
      </dgm:t>
    </dgm:pt>
    <dgm:pt modelId="{4C133EC7-93A5-4CAE-878B-48B1EF4BA8E0}">
      <dgm:prSet phldrT="[Tekst]"/>
      <dgm:spPr/>
      <dgm:t>
        <a:bodyPr/>
        <a:lstStyle/>
        <a:p>
          <a:r>
            <a:rPr lang="nl-BE" dirty="0" smtClean="0"/>
            <a:t>Sterven</a:t>
          </a:r>
          <a:endParaRPr lang="nl-BE" dirty="0"/>
        </a:p>
      </dgm:t>
    </dgm:pt>
    <dgm:pt modelId="{D42F2721-FCF2-40BA-8A11-EE8C04E82C02}" type="parTrans" cxnId="{F05118BF-0453-4551-A3E6-6080BE45C5A5}">
      <dgm:prSet/>
      <dgm:spPr/>
      <dgm:t>
        <a:bodyPr/>
        <a:lstStyle/>
        <a:p>
          <a:endParaRPr lang="nl-BE"/>
        </a:p>
      </dgm:t>
    </dgm:pt>
    <dgm:pt modelId="{3B281DB6-D33B-4DFE-BF45-0637E670B188}" type="sibTrans" cxnId="{F05118BF-0453-4551-A3E6-6080BE45C5A5}">
      <dgm:prSet/>
      <dgm:spPr/>
      <dgm:t>
        <a:bodyPr/>
        <a:lstStyle/>
        <a:p>
          <a:endParaRPr lang="nl-BE"/>
        </a:p>
      </dgm:t>
    </dgm:pt>
    <dgm:pt modelId="{8C45EBFF-F96F-4320-BF26-1A3B6A59163B}">
      <dgm:prSet phldrT="[Tekst]"/>
      <dgm:spPr/>
      <dgm:t>
        <a:bodyPr/>
        <a:lstStyle/>
        <a:p>
          <a:r>
            <a:rPr lang="nl-BE" dirty="0" smtClean="0"/>
            <a:t>Bij Christus</a:t>
          </a:r>
          <a:endParaRPr lang="nl-BE" dirty="0"/>
        </a:p>
      </dgm:t>
    </dgm:pt>
    <dgm:pt modelId="{40620FEA-B7B8-4B61-B53C-A8B3415F0AED}" type="parTrans" cxnId="{E7C3F001-5717-4C08-8858-3D796A4F82E3}">
      <dgm:prSet/>
      <dgm:spPr/>
      <dgm:t>
        <a:bodyPr/>
        <a:lstStyle/>
        <a:p>
          <a:endParaRPr lang="nl-BE"/>
        </a:p>
      </dgm:t>
    </dgm:pt>
    <dgm:pt modelId="{E0D705FA-010C-478B-9DE5-7EDB4D73C82B}" type="sibTrans" cxnId="{E7C3F001-5717-4C08-8858-3D796A4F82E3}">
      <dgm:prSet/>
      <dgm:spPr/>
      <dgm:t>
        <a:bodyPr/>
        <a:lstStyle/>
        <a:p>
          <a:endParaRPr lang="nl-BE"/>
        </a:p>
      </dgm:t>
    </dgm:pt>
    <dgm:pt modelId="{C941B311-3414-4B5A-A692-665913FAF5C0}" type="pres">
      <dgm:prSet presAssocID="{869918C0-A709-43DB-B163-C86559D85B9F}" presName="Name0" presStyleCnt="0">
        <dgm:presLayoutVars>
          <dgm:chMax val="11"/>
          <dgm:chPref val="11"/>
          <dgm:dir/>
          <dgm:resizeHandles/>
        </dgm:presLayoutVars>
      </dgm:prSet>
      <dgm:spPr/>
    </dgm:pt>
    <dgm:pt modelId="{FA9A8D2E-34D4-4EFE-AC0A-AEFB5A523E3D}" type="pres">
      <dgm:prSet presAssocID="{8C45EBFF-F96F-4320-BF26-1A3B6A59163B}" presName="Accent3" presStyleCnt="0"/>
      <dgm:spPr/>
    </dgm:pt>
    <dgm:pt modelId="{6D0CFFA5-6E07-457B-92B2-1894EEAF6581}" type="pres">
      <dgm:prSet presAssocID="{8C45EBFF-F96F-4320-BF26-1A3B6A59163B}" presName="Accent" presStyleLbl="node1" presStyleIdx="0" presStyleCnt="3"/>
      <dgm:spPr/>
    </dgm:pt>
    <dgm:pt modelId="{E39B58B1-B291-494D-B951-62AFDD61CAD0}" type="pres">
      <dgm:prSet presAssocID="{8C45EBFF-F96F-4320-BF26-1A3B6A59163B}" presName="ParentBackground3" presStyleCnt="0"/>
      <dgm:spPr/>
    </dgm:pt>
    <dgm:pt modelId="{3B309E31-0CF3-4F0F-86CB-46CF5F87FC0B}" type="pres">
      <dgm:prSet presAssocID="{8C45EBFF-F96F-4320-BF26-1A3B6A59163B}" presName="ParentBackground" presStyleLbl="fgAcc1" presStyleIdx="0" presStyleCnt="3"/>
      <dgm:spPr/>
      <dgm:t>
        <a:bodyPr/>
        <a:lstStyle/>
        <a:p>
          <a:endParaRPr lang="nl-BE"/>
        </a:p>
      </dgm:t>
    </dgm:pt>
    <dgm:pt modelId="{CAE5F4FF-C6BD-4BA5-8567-7E0C618270A7}" type="pres">
      <dgm:prSet presAssocID="{8C45EBFF-F96F-4320-BF26-1A3B6A59163B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03B80C3C-26A5-4655-8A48-85E700DCD21A}" type="pres">
      <dgm:prSet presAssocID="{4C133EC7-93A5-4CAE-878B-48B1EF4BA8E0}" presName="Accent2" presStyleCnt="0"/>
      <dgm:spPr/>
    </dgm:pt>
    <dgm:pt modelId="{A10E8992-2D44-410F-AC37-0C1EF7013434}" type="pres">
      <dgm:prSet presAssocID="{4C133EC7-93A5-4CAE-878B-48B1EF4BA8E0}" presName="Accent" presStyleLbl="node1" presStyleIdx="1" presStyleCnt="3"/>
      <dgm:spPr/>
    </dgm:pt>
    <dgm:pt modelId="{F0184BF9-02F6-447B-BEE6-B64C0D412FE1}" type="pres">
      <dgm:prSet presAssocID="{4C133EC7-93A5-4CAE-878B-48B1EF4BA8E0}" presName="ParentBackground2" presStyleCnt="0"/>
      <dgm:spPr/>
    </dgm:pt>
    <dgm:pt modelId="{392F16E7-CED0-4325-A69F-5DD134A3E50E}" type="pres">
      <dgm:prSet presAssocID="{4C133EC7-93A5-4CAE-878B-48B1EF4BA8E0}" presName="ParentBackground" presStyleLbl="fgAcc1" presStyleIdx="1" presStyleCnt="3"/>
      <dgm:spPr/>
      <dgm:t>
        <a:bodyPr/>
        <a:lstStyle/>
        <a:p>
          <a:endParaRPr lang="nl-BE"/>
        </a:p>
      </dgm:t>
    </dgm:pt>
    <dgm:pt modelId="{5DFDE772-8B24-4492-8BFF-6CC377028EAC}" type="pres">
      <dgm:prSet presAssocID="{4C133EC7-93A5-4CAE-878B-48B1EF4BA8E0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454026B9-CDDC-45BA-A71A-4B61887A228D}" type="pres">
      <dgm:prSet presAssocID="{8EC254A7-C0C5-49A0-9C5F-9852A0178DFD}" presName="Accent1" presStyleCnt="0"/>
      <dgm:spPr/>
    </dgm:pt>
    <dgm:pt modelId="{59EA8546-F306-4F60-AE47-0DCF99FE100B}" type="pres">
      <dgm:prSet presAssocID="{8EC254A7-C0C5-49A0-9C5F-9852A0178DFD}" presName="Accent" presStyleLbl="node1" presStyleIdx="2" presStyleCnt="3"/>
      <dgm:spPr/>
    </dgm:pt>
    <dgm:pt modelId="{63F1575F-EA11-4DAB-8DC8-6D515610B82F}" type="pres">
      <dgm:prSet presAssocID="{8EC254A7-C0C5-49A0-9C5F-9852A0178DFD}" presName="ParentBackground1" presStyleCnt="0"/>
      <dgm:spPr/>
    </dgm:pt>
    <dgm:pt modelId="{96FB608E-8E85-4477-9F6C-04BCD83C5175}" type="pres">
      <dgm:prSet presAssocID="{8EC254A7-C0C5-49A0-9C5F-9852A0178DFD}" presName="ParentBackground" presStyleLbl="fgAcc1" presStyleIdx="2" presStyleCnt="3"/>
      <dgm:spPr/>
      <dgm:t>
        <a:bodyPr/>
        <a:lstStyle/>
        <a:p>
          <a:endParaRPr lang="nl-BE"/>
        </a:p>
      </dgm:t>
    </dgm:pt>
    <dgm:pt modelId="{27BDD678-52FA-46A0-84E8-FF3473961C4D}" type="pres">
      <dgm:prSet presAssocID="{8EC254A7-C0C5-49A0-9C5F-9852A0178DFD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nl-BE"/>
        </a:p>
      </dgm:t>
    </dgm:pt>
  </dgm:ptLst>
  <dgm:cxnLst>
    <dgm:cxn modelId="{BF7E3C45-A997-4E7E-B6D6-2EE2C7210236}" type="presOf" srcId="{8EC254A7-C0C5-49A0-9C5F-9852A0178DFD}" destId="{96FB608E-8E85-4477-9F6C-04BCD83C5175}" srcOrd="0" destOrd="0" presId="urn:microsoft.com/office/officeart/2011/layout/CircleProcess"/>
    <dgm:cxn modelId="{E7C3F001-5717-4C08-8858-3D796A4F82E3}" srcId="{869918C0-A709-43DB-B163-C86559D85B9F}" destId="{8C45EBFF-F96F-4320-BF26-1A3B6A59163B}" srcOrd="2" destOrd="0" parTransId="{40620FEA-B7B8-4B61-B53C-A8B3415F0AED}" sibTransId="{E0D705FA-010C-478B-9DE5-7EDB4D73C82B}"/>
    <dgm:cxn modelId="{F05118BF-0453-4551-A3E6-6080BE45C5A5}" srcId="{869918C0-A709-43DB-B163-C86559D85B9F}" destId="{4C133EC7-93A5-4CAE-878B-48B1EF4BA8E0}" srcOrd="1" destOrd="0" parTransId="{D42F2721-FCF2-40BA-8A11-EE8C04E82C02}" sibTransId="{3B281DB6-D33B-4DFE-BF45-0637E670B188}"/>
    <dgm:cxn modelId="{BBD78542-551F-4B9F-BC5F-883220840F47}" type="presOf" srcId="{4C133EC7-93A5-4CAE-878B-48B1EF4BA8E0}" destId="{5DFDE772-8B24-4492-8BFF-6CC377028EAC}" srcOrd="1" destOrd="0" presId="urn:microsoft.com/office/officeart/2011/layout/CircleProcess"/>
    <dgm:cxn modelId="{39AB9003-F85C-49B9-ADDC-DBD4E9775F71}" srcId="{869918C0-A709-43DB-B163-C86559D85B9F}" destId="{8EC254A7-C0C5-49A0-9C5F-9852A0178DFD}" srcOrd="0" destOrd="0" parTransId="{5B9F5067-2B2C-4E1C-8B88-0B2D9B6791C4}" sibTransId="{D4D88E6C-0CC8-46B3-BE90-2D5A52237955}"/>
    <dgm:cxn modelId="{1C911E23-D22C-4130-8C35-7E89BFE281D6}" type="presOf" srcId="{4C133EC7-93A5-4CAE-878B-48B1EF4BA8E0}" destId="{392F16E7-CED0-4325-A69F-5DD134A3E50E}" srcOrd="0" destOrd="0" presId="urn:microsoft.com/office/officeart/2011/layout/CircleProcess"/>
    <dgm:cxn modelId="{B643E52C-12E4-415A-922A-28BFC09304AF}" type="presOf" srcId="{8C45EBFF-F96F-4320-BF26-1A3B6A59163B}" destId="{3B309E31-0CF3-4F0F-86CB-46CF5F87FC0B}" srcOrd="0" destOrd="0" presId="urn:microsoft.com/office/officeart/2011/layout/CircleProcess"/>
    <dgm:cxn modelId="{2918B645-AA06-4B5D-8A17-A8E642B69FAD}" type="presOf" srcId="{8EC254A7-C0C5-49A0-9C5F-9852A0178DFD}" destId="{27BDD678-52FA-46A0-84E8-FF3473961C4D}" srcOrd="1" destOrd="0" presId="urn:microsoft.com/office/officeart/2011/layout/CircleProcess"/>
    <dgm:cxn modelId="{F3298160-8AED-4A7B-AB99-86E54E7D37CF}" type="presOf" srcId="{8C45EBFF-F96F-4320-BF26-1A3B6A59163B}" destId="{CAE5F4FF-C6BD-4BA5-8567-7E0C618270A7}" srcOrd="1" destOrd="0" presId="urn:microsoft.com/office/officeart/2011/layout/CircleProcess"/>
    <dgm:cxn modelId="{6895899F-6D9B-4D0E-B695-D2409819A954}" type="presOf" srcId="{869918C0-A709-43DB-B163-C86559D85B9F}" destId="{C941B311-3414-4B5A-A692-665913FAF5C0}" srcOrd="0" destOrd="0" presId="urn:microsoft.com/office/officeart/2011/layout/CircleProcess"/>
    <dgm:cxn modelId="{84EF72A5-89DE-404F-B210-AF6BD775A327}" type="presParOf" srcId="{C941B311-3414-4B5A-A692-665913FAF5C0}" destId="{FA9A8D2E-34D4-4EFE-AC0A-AEFB5A523E3D}" srcOrd="0" destOrd="0" presId="urn:microsoft.com/office/officeart/2011/layout/CircleProcess"/>
    <dgm:cxn modelId="{4C1A273C-B9F3-4792-BEB8-749C273F9AB2}" type="presParOf" srcId="{FA9A8D2E-34D4-4EFE-AC0A-AEFB5A523E3D}" destId="{6D0CFFA5-6E07-457B-92B2-1894EEAF6581}" srcOrd="0" destOrd="0" presId="urn:microsoft.com/office/officeart/2011/layout/CircleProcess"/>
    <dgm:cxn modelId="{66F69AA5-7202-4DF5-9490-05E75F4A25F3}" type="presParOf" srcId="{C941B311-3414-4B5A-A692-665913FAF5C0}" destId="{E39B58B1-B291-494D-B951-62AFDD61CAD0}" srcOrd="1" destOrd="0" presId="urn:microsoft.com/office/officeart/2011/layout/CircleProcess"/>
    <dgm:cxn modelId="{8270F972-D16E-46A4-8927-8DF49FD661D8}" type="presParOf" srcId="{E39B58B1-B291-494D-B951-62AFDD61CAD0}" destId="{3B309E31-0CF3-4F0F-86CB-46CF5F87FC0B}" srcOrd="0" destOrd="0" presId="urn:microsoft.com/office/officeart/2011/layout/CircleProcess"/>
    <dgm:cxn modelId="{C8313734-91B3-4416-84F9-CE8D3EA08338}" type="presParOf" srcId="{C941B311-3414-4B5A-A692-665913FAF5C0}" destId="{CAE5F4FF-C6BD-4BA5-8567-7E0C618270A7}" srcOrd="2" destOrd="0" presId="urn:microsoft.com/office/officeart/2011/layout/CircleProcess"/>
    <dgm:cxn modelId="{0D0B2F25-CD1C-499F-AEB7-8AAF7F2DE20C}" type="presParOf" srcId="{C941B311-3414-4B5A-A692-665913FAF5C0}" destId="{03B80C3C-26A5-4655-8A48-85E700DCD21A}" srcOrd="3" destOrd="0" presId="urn:microsoft.com/office/officeart/2011/layout/CircleProcess"/>
    <dgm:cxn modelId="{77D53F9B-ADDD-4D12-99CB-D72B5EB3EB6F}" type="presParOf" srcId="{03B80C3C-26A5-4655-8A48-85E700DCD21A}" destId="{A10E8992-2D44-410F-AC37-0C1EF7013434}" srcOrd="0" destOrd="0" presId="urn:microsoft.com/office/officeart/2011/layout/CircleProcess"/>
    <dgm:cxn modelId="{6B404AAA-37AF-4FBC-B758-41AE125BFBD7}" type="presParOf" srcId="{C941B311-3414-4B5A-A692-665913FAF5C0}" destId="{F0184BF9-02F6-447B-BEE6-B64C0D412FE1}" srcOrd="4" destOrd="0" presId="urn:microsoft.com/office/officeart/2011/layout/CircleProcess"/>
    <dgm:cxn modelId="{6E018519-7181-428D-A38E-8BB420C8650B}" type="presParOf" srcId="{F0184BF9-02F6-447B-BEE6-B64C0D412FE1}" destId="{392F16E7-CED0-4325-A69F-5DD134A3E50E}" srcOrd="0" destOrd="0" presId="urn:microsoft.com/office/officeart/2011/layout/CircleProcess"/>
    <dgm:cxn modelId="{E940E638-4082-488E-9769-881C11222794}" type="presParOf" srcId="{C941B311-3414-4B5A-A692-665913FAF5C0}" destId="{5DFDE772-8B24-4492-8BFF-6CC377028EAC}" srcOrd="5" destOrd="0" presId="urn:microsoft.com/office/officeart/2011/layout/CircleProcess"/>
    <dgm:cxn modelId="{12812DC1-F05B-40C8-9E76-8ED7E0208F16}" type="presParOf" srcId="{C941B311-3414-4B5A-A692-665913FAF5C0}" destId="{454026B9-CDDC-45BA-A71A-4B61887A228D}" srcOrd="6" destOrd="0" presId="urn:microsoft.com/office/officeart/2011/layout/CircleProcess"/>
    <dgm:cxn modelId="{0138E94B-7510-430F-A8B3-04FFC146D564}" type="presParOf" srcId="{454026B9-CDDC-45BA-A71A-4B61887A228D}" destId="{59EA8546-F306-4F60-AE47-0DCF99FE100B}" srcOrd="0" destOrd="0" presId="urn:microsoft.com/office/officeart/2011/layout/CircleProcess"/>
    <dgm:cxn modelId="{EC63E001-06E4-4BA7-BC48-A19BD9C0FA4A}" type="presParOf" srcId="{C941B311-3414-4B5A-A692-665913FAF5C0}" destId="{63F1575F-EA11-4DAB-8DC8-6D515610B82F}" srcOrd="7" destOrd="0" presId="urn:microsoft.com/office/officeart/2011/layout/CircleProcess"/>
    <dgm:cxn modelId="{95777F82-1A46-4671-B661-B094EEDC0C51}" type="presParOf" srcId="{63F1575F-EA11-4DAB-8DC8-6D515610B82F}" destId="{96FB608E-8E85-4477-9F6C-04BCD83C5175}" srcOrd="0" destOrd="0" presId="urn:microsoft.com/office/officeart/2011/layout/CircleProcess"/>
    <dgm:cxn modelId="{BF4712AC-5FB5-4751-8672-D53CE2C94335}" type="presParOf" srcId="{C941B311-3414-4B5A-A692-665913FAF5C0}" destId="{27BDD678-52FA-46A0-84E8-FF3473961C4D}" srcOrd="8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5CB2900-3AEB-4919-ADB5-9C5EE4CF4F1C}" type="doc">
      <dgm:prSet loTypeId="urn:microsoft.com/office/officeart/2005/8/layout/cycle6" loCatId="cycle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nl-BE"/>
        </a:p>
      </dgm:t>
    </dgm:pt>
    <dgm:pt modelId="{C0FEAF8D-0BB4-470B-B036-3BE891DEC936}">
      <dgm:prSet phldrT="[Tekst]"/>
      <dgm:spPr/>
      <dgm:t>
        <a:bodyPr/>
        <a:lstStyle/>
        <a:p>
          <a:r>
            <a:rPr lang="nl-BE" dirty="0" smtClean="0"/>
            <a:t>Vrije wil</a:t>
          </a:r>
          <a:endParaRPr lang="nl-BE" dirty="0"/>
        </a:p>
      </dgm:t>
    </dgm:pt>
    <dgm:pt modelId="{1D6A75EA-07ED-4732-A698-5C15C29C2D0D}" type="parTrans" cxnId="{A0262B3E-D7D4-4CE9-9213-51D43D091591}">
      <dgm:prSet/>
      <dgm:spPr/>
      <dgm:t>
        <a:bodyPr/>
        <a:lstStyle/>
        <a:p>
          <a:endParaRPr lang="nl-BE"/>
        </a:p>
      </dgm:t>
    </dgm:pt>
    <dgm:pt modelId="{BBDCD868-BAF1-49C2-A54E-94CA7065338A}" type="sibTrans" cxnId="{A0262B3E-D7D4-4CE9-9213-51D43D091591}">
      <dgm:prSet/>
      <dgm:spPr/>
      <dgm:t>
        <a:bodyPr/>
        <a:lstStyle/>
        <a:p>
          <a:endParaRPr lang="nl-BE"/>
        </a:p>
      </dgm:t>
    </dgm:pt>
    <dgm:pt modelId="{75ED0C3E-852C-465C-82AA-EAFB83150E6D}">
      <dgm:prSet phldrT="[Tekst]"/>
      <dgm:spPr/>
      <dgm:t>
        <a:bodyPr/>
        <a:lstStyle/>
        <a:p>
          <a:r>
            <a:rPr lang="nl-BE" dirty="0" smtClean="0"/>
            <a:t>Griekse vaders</a:t>
          </a:r>
          <a:endParaRPr lang="nl-BE" dirty="0"/>
        </a:p>
      </dgm:t>
    </dgm:pt>
    <dgm:pt modelId="{22FC15D3-596D-429B-B2A6-92BDA4D1A295}" type="parTrans" cxnId="{5030DB0E-3D06-49D3-BC54-0B6E8D4A9350}">
      <dgm:prSet/>
      <dgm:spPr/>
      <dgm:t>
        <a:bodyPr/>
        <a:lstStyle/>
        <a:p>
          <a:endParaRPr lang="nl-BE"/>
        </a:p>
      </dgm:t>
    </dgm:pt>
    <dgm:pt modelId="{0172C738-4447-44BE-A694-B877814DA202}" type="sibTrans" cxnId="{5030DB0E-3D06-49D3-BC54-0B6E8D4A9350}">
      <dgm:prSet/>
      <dgm:spPr/>
      <dgm:t>
        <a:bodyPr/>
        <a:lstStyle/>
        <a:p>
          <a:endParaRPr lang="nl-BE"/>
        </a:p>
      </dgm:t>
    </dgm:pt>
    <dgm:pt modelId="{EFACCA1E-39BC-4786-B202-BA8E7E603F7E}">
      <dgm:prSet phldrT="[Tekst]"/>
      <dgm:spPr/>
      <dgm:t>
        <a:bodyPr/>
        <a:lstStyle/>
        <a:p>
          <a:r>
            <a:rPr lang="nl-BE" dirty="0" smtClean="0"/>
            <a:t>Christus’ oproep tot volmaaktheid</a:t>
          </a:r>
          <a:endParaRPr lang="nl-BE" dirty="0"/>
        </a:p>
      </dgm:t>
    </dgm:pt>
    <dgm:pt modelId="{A12E0487-6054-4D76-8C38-64EEC282C9F8}" type="parTrans" cxnId="{EB24FA65-C036-4E3C-8AF2-2332191541F3}">
      <dgm:prSet/>
      <dgm:spPr/>
      <dgm:t>
        <a:bodyPr/>
        <a:lstStyle/>
        <a:p>
          <a:endParaRPr lang="nl-BE"/>
        </a:p>
      </dgm:t>
    </dgm:pt>
    <dgm:pt modelId="{715BECDC-4674-428D-A5AD-14926FC9F223}" type="sibTrans" cxnId="{EB24FA65-C036-4E3C-8AF2-2332191541F3}">
      <dgm:prSet/>
      <dgm:spPr/>
      <dgm:t>
        <a:bodyPr/>
        <a:lstStyle/>
        <a:p>
          <a:endParaRPr lang="nl-BE"/>
        </a:p>
      </dgm:t>
    </dgm:pt>
    <dgm:pt modelId="{8B7A2DAC-26A1-4644-A869-DD6AA57B343C}">
      <dgm:prSet phldrT="[Tekst]"/>
      <dgm:spPr/>
      <dgm:t>
        <a:bodyPr/>
        <a:lstStyle/>
        <a:p>
          <a:r>
            <a:rPr lang="nl-BE" dirty="0" smtClean="0"/>
            <a:t>Gebonden wil</a:t>
          </a:r>
          <a:endParaRPr lang="nl-BE" dirty="0"/>
        </a:p>
      </dgm:t>
    </dgm:pt>
    <dgm:pt modelId="{157C9C47-6000-4D5F-959C-0B8D5E6D5153}" type="parTrans" cxnId="{AD3319F7-DDA0-463A-9177-391CF72C91AA}">
      <dgm:prSet/>
      <dgm:spPr/>
      <dgm:t>
        <a:bodyPr/>
        <a:lstStyle/>
        <a:p>
          <a:endParaRPr lang="nl-BE"/>
        </a:p>
      </dgm:t>
    </dgm:pt>
    <dgm:pt modelId="{674870A0-DC57-41CE-88AF-BEB7E9040641}" type="sibTrans" cxnId="{AD3319F7-DDA0-463A-9177-391CF72C91AA}">
      <dgm:prSet/>
      <dgm:spPr/>
      <dgm:t>
        <a:bodyPr/>
        <a:lstStyle/>
        <a:p>
          <a:endParaRPr lang="nl-BE"/>
        </a:p>
      </dgm:t>
    </dgm:pt>
    <dgm:pt modelId="{C3E148C6-B450-4238-B3B3-E180A0049B0F}">
      <dgm:prSet phldrT="[Tekst]"/>
      <dgm:spPr/>
      <dgm:t>
        <a:bodyPr/>
        <a:lstStyle/>
        <a:p>
          <a:r>
            <a:rPr lang="nl-BE" dirty="0" smtClean="0"/>
            <a:t>Augustinus</a:t>
          </a:r>
          <a:endParaRPr lang="nl-BE" dirty="0"/>
        </a:p>
      </dgm:t>
    </dgm:pt>
    <dgm:pt modelId="{F258A02F-3949-4C9D-939C-ABD590BD547D}" type="parTrans" cxnId="{2A2D3A02-4C66-459F-8E89-CFCD3F614535}">
      <dgm:prSet/>
      <dgm:spPr/>
      <dgm:t>
        <a:bodyPr/>
        <a:lstStyle/>
        <a:p>
          <a:endParaRPr lang="nl-BE"/>
        </a:p>
      </dgm:t>
    </dgm:pt>
    <dgm:pt modelId="{71DD3DF6-4F0C-4D9E-A98B-649165F14964}" type="sibTrans" cxnId="{2A2D3A02-4C66-459F-8E89-CFCD3F614535}">
      <dgm:prSet/>
      <dgm:spPr/>
      <dgm:t>
        <a:bodyPr/>
        <a:lstStyle/>
        <a:p>
          <a:endParaRPr lang="nl-BE"/>
        </a:p>
      </dgm:t>
    </dgm:pt>
    <dgm:pt modelId="{8CFD82EF-CC6C-42D6-B5CE-006C168DA5D0}">
      <dgm:prSet phldrT="[Tekst]"/>
      <dgm:spPr/>
      <dgm:t>
        <a:bodyPr/>
        <a:lstStyle/>
        <a:p>
          <a:r>
            <a:rPr lang="nl-BE" dirty="0" smtClean="0"/>
            <a:t>Geen zelfverlossing</a:t>
          </a:r>
          <a:endParaRPr lang="nl-BE" dirty="0"/>
        </a:p>
      </dgm:t>
    </dgm:pt>
    <dgm:pt modelId="{9AAA1A84-B7E2-4283-B45E-1D3D1C08DDD0}" type="parTrans" cxnId="{93976296-9787-4526-8879-EBB73F61C917}">
      <dgm:prSet/>
      <dgm:spPr/>
      <dgm:t>
        <a:bodyPr/>
        <a:lstStyle/>
        <a:p>
          <a:endParaRPr lang="nl-BE"/>
        </a:p>
      </dgm:t>
    </dgm:pt>
    <dgm:pt modelId="{5081D7B4-4F95-4DC8-BCE0-22D1175D4D62}" type="sibTrans" cxnId="{93976296-9787-4526-8879-EBB73F61C917}">
      <dgm:prSet/>
      <dgm:spPr/>
      <dgm:t>
        <a:bodyPr/>
        <a:lstStyle/>
        <a:p>
          <a:endParaRPr lang="nl-BE"/>
        </a:p>
      </dgm:t>
    </dgm:pt>
    <dgm:pt modelId="{767ADF88-3B73-4CA8-B284-B160F09614E9}" type="pres">
      <dgm:prSet presAssocID="{05CB2900-3AEB-4919-ADB5-9C5EE4CF4F1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l-BE"/>
        </a:p>
      </dgm:t>
    </dgm:pt>
    <dgm:pt modelId="{3515E4DA-5C48-468D-AEF8-1905FAA0A085}" type="pres">
      <dgm:prSet presAssocID="{C0FEAF8D-0BB4-470B-B036-3BE891DEC936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03B84F9F-3AA5-44E7-8EEC-7BBBEC9720F2}" type="pres">
      <dgm:prSet presAssocID="{C0FEAF8D-0BB4-470B-B036-3BE891DEC936}" presName="spNode" presStyleCnt="0"/>
      <dgm:spPr/>
      <dgm:t>
        <a:bodyPr/>
        <a:lstStyle/>
        <a:p>
          <a:endParaRPr lang="nl-BE"/>
        </a:p>
      </dgm:t>
    </dgm:pt>
    <dgm:pt modelId="{890C6C8D-3881-4D41-BF16-54FAAF78CEF5}" type="pres">
      <dgm:prSet presAssocID="{BBDCD868-BAF1-49C2-A54E-94CA7065338A}" presName="sibTrans" presStyleLbl="sibTrans1D1" presStyleIdx="0" presStyleCnt="2"/>
      <dgm:spPr/>
      <dgm:t>
        <a:bodyPr/>
        <a:lstStyle/>
        <a:p>
          <a:endParaRPr lang="nl-BE"/>
        </a:p>
      </dgm:t>
    </dgm:pt>
    <dgm:pt modelId="{93DF8AF7-2C02-4215-A59C-D3A71928A9B2}" type="pres">
      <dgm:prSet presAssocID="{8B7A2DAC-26A1-4644-A869-DD6AA57B343C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1A12725C-D00B-41E5-9D07-632B1260CF16}" type="pres">
      <dgm:prSet presAssocID="{8B7A2DAC-26A1-4644-A869-DD6AA57B343C}" presName="spNode" presStyleCnt="0"/>
      <dgm:spPr/>
    </dgm:pt>
    <dgm:pt modelId="{2479029F-97D2-4A66-9DD2-025821B0911F}" type="pres">
      <dgm:prSet presAssocID="{674870A0-DC57-41CE-88AF-BEB7E9040641}" presName="sibTrans" presStyleLbl="sibTrans1D1" presStyleIdx="1" presStyleCnt="2"/>
      <dgm:spPr/>
      <dgm:t>
        <a:bodyPr/>
        <a:lstStyle/>
        <a:p>
          <a:endParaRPr lang="nl-BE"/>
        </a:p>
      </dgm:t>
    </dgm:pt>
  </dgm:ptLst>
  <dgm:cxnLst>
    <dgm:cxn modelId="{AD3319F7-DDA0-463A-9177-391CF72C91AA}" srcId="{05CB2900-3AEB-4919-ADB5-9C5EE4CF4F1C}" destId="{8B7A2DAC-26A1-4644-A869-DD6AA57B343C}" srcOrd="1" destOrd="0" parTransId="{157C9C47-6000-4D5F-959C-0B8D5E6D5153}" sibTransId="{674870A0-DC57-41CE-88AF-BEB7E9040641}"/>
    <dgm:cxn modelId="{7B26D870-E7CC-4BA4-BBF5-F7A143895946}" type="presOf" srcId="{EFACCA1E-39BC-4786-B202-BA8E7E603F7E}" destId="{3515E4DA-5C48-468D-AEF8-1905FAA0A085}" srcOrd="0" destOrd="2" presId="urn:microsoft.com/office/officeart/2005/8/layout/cycle6"/>
    <dgm:cxn modelId="{A0262B3E-D7D4-4CE9-9213-51D43D091591}" srcId="{05CB2900-3AEB-4919-ADB5-9C5EE4CF4F1C}" destId="{C0FEAF8D-0BB4-470B-B036-3BE891DEC936}" srcOrd="0" destOrd="0" parTransId="{1D6A75EA-07ED-4732-A698-5C15C29C2D0D}" sibTransId="{BBDCD868-BAF1-49C2-A54E-94CA7065338A}"/>
    <dgm:cxn modelId="{ADC1658B-AF3C-4460-8C51-F4BF6784E838}" type="presOf" srcId="{674870A0-DC57-41CE-88AF-BEB7E9040641}" destId="{2479029F-97D2-4A66-9DD2-025821B0911F}" srcOrd="0" destOrd="0" presId="urn:microsoft.com/office/officeart/2005/8/layout/cycle6"/>
    <dgm:cxn modelId="{DD86CC3E-23D2-43FF-82C2-5DBC5FA3779E}" type="presOf" srcId="{8CFD82EF-CC6C-42D6-B5CE-006C168DA5D0}" destId="{93DF8AF7-2C02-4215-A59C-D3A71928A9B2}" srcOrd="0" destOrd="2" presId="urn:microsoft.com/office/officeart/2005/8/layout/cycle6"/>
    <dgm:cxn modelId="{EB24FA65-C036-4E3C-8AF2-2332191541F3}" srcId="{C0FEAF8D-0BB4-470B-B036-3BE891DEC936}" destId="{EFACCA1E-39BC-4786-B202-BA8E7E603F7E}" srcOrd="1" destOrd="0" parTransId="{A12E0487-6054-4D76-8C38-64EEC282C9F8}" sibTransId="{715BECDC-4674-428D-A5AD-14926FC9F223}"/>
    <dgm:cxn modelId="{1B5FD7F3-51E5-4217-84DF-1A071F32A627}" type="presOf" srcId="{BBDCD868-BAF1-49C2-A54E-94CA7065338A}" destId="{890C6C8D-3881-4D41-BF16-54FAAF78CEF5}" srcOrd="0" destOrd="0" presId="urn:microsoft.com/office/officeart/2005/8/layout/cycle6"/>
    <dgm:cxn modelId="{CC20E964-E477-4F58-9CC8-0E07546FD822}" type="presOf" srcId="{8B7A2DAC-26A1-4644-A869-DD6AA57B343C}" destId="{93DF8AF7-2C02-4215-A59C-D3A71928A9B2}" srcOrd="0" destOrd="0" presId="urn:microsoft.com/office/officeart/2005/8/layout/cycle6"/>
    <dgm:cxn modelId="{1C7D3F03-9945-40AF-BA66-5EE3A1270CC8}" type="presOf" srcId="{C3E148C6-B450-4238-B3B3-E180A0049B0F}" destId="{93DF8AF7-2C02-4215-A59C-D3A71928A9B2}" srcOrd="0" destOrd="1" presId="urn:microsoft.com/office/officeart/2005/8/layout/cycle6"/>
    <dgm:cxn modelId="{93976296-9787-4526-8879-EBB73F61C917}" srcId="{8B7A2DAC-26A1-4644-A869-DD6AA57B343C}" destId="{8CFD82EF-CC6C-42D6-B5CE-006C168DA5D0}" srcOrd="1" destOrd="0" parTransId="{9AAA1A84-B7E2-4283-B45E-1D3D1C08DDD0}" sibTransId="{5081D7B4-4F95-4DC8-BCE0-22D1175D4D62}"/>
    <dgm:cxn modelId="{AA16D054-04BA-444C-BA2E-6F745F77A84D}" type="presOf" srcId="{75ED0C3E-852C-465C-82AA-EAFB83150E6D}" destId="{3515E4DA-5C48-468D-AEF8-1905FAA0A085}" srcOrd="0" destOrd="1" presId="urn:microsoft.com/office/officeart/2005/8/layout/cycle6"/>
    <dgm:cxn modelId="{5030DB0E-3D06-49D3-BC54-0B6E8D4A9350}" srcId="{C0FEAF8D-0BB4-470B-B036-3BE891DEC936}" destId="{75ED0C3E-852C-465C-82AA-EAFB83150E6D}" srcOrd="0" destOrd="0" parTransId="{22FC15D3-596D-429B-B2A6-92BDA4D1A295}" sibTransId="{0172C738-4447-44BE-A694-B877814DA202}"/>
    <dgm:cxn modelId="{2A2D3A02-4C66-459F-8E89-CFCD3F614535}" srcId="{8B7A2DAC-26A1-4644-A869-DD6AA57B343C}" destId="{C3E148C6-B450-4238-B3B3-E180A0049B0F}" srcOrd="0" destOrd="0" parTransId="{F258A02F-3949-4C9D-939C-ABD590BD547D}" sibTransId="{71DD3DF6-4F0C-4D9E-A98B-649165F14964}"/>
    <dgm:cxn modelId="{3804F561-77BF-4896-9101-8E6075890408}" type="presOf" srcId="{05CB2900-3AEB-4919-ADB5-9C5EE4CF4F1C}" destId="{767ADF88-3B73-4CA8-B284-B160F09614E9}" srcOrd="0" destOrd="0" presId="urn:microsoft.com/office/officeart/2005/8/layout/cycle6"/>
    <dgm:cxn modelId="{84537B16-3DCC-4ECC-9063-2AC5EECFC71C}" type="presOf" srcId="{C0FEAF8D-0BB4-470B-B036-3BE891DEC936}" destId="{3515E4DA-5C48-468D-AEF8-1905FAA0A085}" srcOrd="0" destOrd="0" presId="urn:microsoft.com/office/officeart/2005/8/layout/cycle6"/>
    <dgm:cxn modelId="{1F7232EF-34E2-41CC-BA38-3B23CC34B95D}" type="presParOf" srcId="{767ADF88-3B73-4CA8-B284-B160F09614E9}" destId="{3515E4DA-5C48-468D-AEF8-1905FAA0A085}" srcOrd="0" destOrd="0" presId="urn:microsoft.com/office/officeart/2005/8/layout/cycle6"/>
    <dgm:cxn modelId="{33C1AD43-4BD6-4513-8C06-9E587E8D944E}" type="presParOf" srcId="{767ADF88-3B73-4CA8-B284-B160F09614E9}" destId="{03B84F9F-3AA5-44E7-8EEC-7BBBEC9720F2}" srcOrd="1" destOrd="0" presId="urn:microsoft.com/office/officeart/2005/8/layout/cycle6"/>
    <dgm:cxn modelId="{84A42774-C4D1-44A3-910E-A239C06B7A67}" type="presParOf" srcId="{767ADF88-3B73-4CA8-B284-B160F09614E9}" destId="{890C6C8D-3881-4D41-BF16-54FAAF78CEF5}" srcOrd="2" destOrd="0" presId="urn:microsoft.com/office/officeart/2005/8/layout/cycle6"/>
    <dgm:cxn modelId="{AAD99354-D3CF-4E5F-A2E0-C88B219F5261}" type="presParOf" srcId="{767ADF88-3B73-4CA8-B284-B160F09614E9}" destId="{93DF8AF7-2C02-4215-A59C-D3A71928A9B2}" srcOrd="3" destOrd="0" presId="urn:microsoft.com/office/officeart/2005/8/layout/cycle6"/>
    <dgm:cxn modelId="{36F27324-8EDD-4C9B-AAE3-D67CE926701D}" type="presParOf" srcId="{767ADF88-3B73-4CA8-B284-B160F09614E9}" destId="{1A12725C-D00B-41E5-9D07-632B1260CF16}" srcOrd="4" destOrd="0" presId="urn:microsoft.com/office/officeart/2005/8/layout/cycle6"/>
    <dgm:cxn modelId="{24996374-5691-4218-8B2B-813942CEA752}" type="presParOf" srcId="{767ADF88-3B73-4CA8-B284-B160F09614E9}" destId="{2479029F-97D2-4A66-9DD2-025821B0911F}" srcOrd="5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5CB2900-3AEB-4919-ADB5-9C5EE4CF4F1C}" type="doc">
      <dgm:prSet loTypeId="urn:microsoft.com/office/officeart/2005/8/layout/cycle6" loCatId="cycle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nl-BE"/>
        </a:p>
      </dgm:t>
    </dgm:pt>
    <dgm:pt modelId="{C0FEAF8D-0BB4-470B-B036-3BE891DEC936}">
      <dgm:prSet phldrT="[Tekst]"/>
      <dgm:spPr/>
      <dgm:t>
        <a:bodyPr/>
        <a:lstStyle/>
        <a:p>
          <a:r>
            <a:rPr lang="nl-BE" i="0" smtClean="0"/>
            <a:t>Gender essentialisten </a:t>
          </a:r>
          <a:endParaRPr lang="nl-BE" dirty="0"/>
        </a:p>
      </dgm:t>
    </dgm:pt>
    <dgm:pt modelId="{1D6A75EA-07ED-4732-A698-5C15C29C2D0D}" type="parTrans" cxnId="{A0262B3E-D7D4-4CE9-9213-51D43D091591}">
      <dgm:prSet/>
      <dgm:spPr/>
      <dgm:t>
        <a:bodyPr/>
        <a:lstStyle/>
        <a:p>
          <a:endParaRPr lang="nl-BE"/>
        </a:p>
      </dgm:t>
    </dgm:pt>
    <dgm:pt modelId="{BBDCD868-BAF1-49C2-A54E-94CA7065338A}" type="sibTrans" cxnId="{A0262B3E-D7D4-4CE9-9213-51D43D091591}">
      <dgm:prSet/>
      <dgm:spPr/>
      <dgm:t>
        <a:bodyPr/>
        <a:lstStyle/>
        <a:p>
          <a:endParaRPr lang="nl-BE"/>
        </a:p>
      </dgm:t>
    </dgm:pt>
    <dgm:pt modelId="{49036107-F606-4D89-96E5-02F2F0201DD3}">
      <dgm:prSet/>
      <dgm:spPr/>
      <dgm:t>
        <a:bodyPr/>
        <a:lstStyle/>
        <a:p>
          <a:r>
            <a:rPr lang="nl-BE" dirty="0" smtClean="0"/>
            <a:t>Fysiologische verschillen </a:t>
          </a:r>
          <a:endParaRPr lang="nl-BE" dirty="0"/>
        </a:p>
      </dgm:t>
    </dgm:pt>
    <dgm:pt modelId="{5913FF02-9908-4FCF-B4D1-D563017C55C9}" type="parTrans" cxnId="{02DEEF9F-75C5-459C-9608-FA3A78D198D3}">
      <dgm:prSet/>
      <dgm:spPr/>
      <dgm:t>
        <a:bodyPr/>
        <a:lstStyle/>
        <a:p>
          <a:endParaRPr lang="nl-BE"/>
        </a:p>
      </dgm:t>
    </dgm:pt>
    <dgm:pt modelId="{A1C81D72-E1E6-4C76-94E5-C238715BBD85}" type="sibTrans" cxnId="{02DEEF9F-75C5-459C-9608-FA3A78D198D3}">
      <dgm:prSet/>
      <dgm:spPr/>
      <dgm:t>
        <a:bodyPr/>
        <a:lstStyle/>
        <a:p>
          <a:endParaRPr lang="nl-BE"/>
        </a:p>
      </dgm:t>
    </dgm:pt>
    <dgm:pt modelId="{C8C94C0C-591C-4DAB-9263-8A8661A31942}">
      <dgm:prSet/>
      <dgm:spPr/>
      <dgm:t>
        <a:bodyPr/>
        <a:lstStyle/>
        <a:p>
          <a:r>
            <a:rPr lang="nl-BE" dirty="0" smtClean="0"/>
            <a:t>Functionele verschillen</a:t>
          </a:r>
          <a:endParaRPr lang="nl-BE" dirty="0"/>
        </a:p>
      </dgm:t>
    </dgm:pt>
    <dgm:pt modelId="{B5D5FAD6-9B25-4904-882C-6EC37CD96F4A}" type="parTrans" cxnId="{62BE71C9-FADD-4845-9D5D-A6AE4AB2E070}">
      <dgm:prSet/>
      <dgm:spPr/>
      <dgm:t>
        <a:bodyPr/>
        <a:lstStyle/>
        <a:p>
          <a:endParaRPr lang="nl-BE"/>
        </a:p>
      </dgm:t>
    </dgm:pt>
    <dgm:pt modelId="{952DB1F2-334D-48D1-836F-DB77C452A6A7}" type="sibTrans" cxnId="{62BE71C9-FADD-4845-9D5D-A6AE4AB2E070}">
      <dgm:prSet/>
      <dgm:spPr/>
      <dgm:t>
        <a:bodyPr/>
        <a:lstStyle/>
        <a:p>
          <a:endParaRPr lang="nl-BE"/>
        </a:p>
      </dgm:t>
    </dgm:pt>
    <dgm:pt modelId="{CFB9E38E-BCDE-4D73-AE82-2B4C13A9FE4C}">
      <dgm:prSet/>
      <dgm:spPr/>
      <dgm:t>
        <a:bodyPr/>
        <a:lstStyle/>
        <a:p>
          <a:r>
            <a:rPr lang="nl-BE" dirty="0" smtClean="0"/>
            <a:t>Sociale constructivisten </a:t>
          </a:r>
          <a:endParaRPr lang="nl-BE" dirty="0"/>
        </a:p>
      </dgm:t>
    </dgm:pt>
    <dgm:pt modelId="{B24D5744-FE38-4001-882F-DB189FBB786F}" type="parTrans" cxnId="{92C6BCFF-92A8-478C-BBBE-EB29EAA3A8A4}">
      <dgm:prSet/>
      <dgm:spPr/>
      <dgm:t>
        <a:bodyPr/>
        <a:lstStyle/>
        <a:p>
          <a:endParaRPr lang="nl-BE"/>
        </a:p>
      </dgm:t>
    </dgm:pt>
    <dgm:pt modelId="{2E27B3F5-1EEC-4232-BA09-99ABD1D15E82}" type="sibTrans" cxnId="{92C6BCFF-92A8-478C-BBBE-EB29EAA3A8A4}">
      <dgm:prSet/>
      <dgm:spPr/>
      <dgm:t>
        <a:bodyPr/>
        <a:lstStyle/>
        <a:p>
          <a:endParaRPr lang="nl-BE"/>
        </a:p>
      </dgm:t>
    </dgm:pt>
    <dgm:pt modelId="{53888BD2-6BC8-4407-8445-71AAB1907B96}">
      <dgm:prSet/>
      <dgm:spPr/>
      <dgm:t>
        <a:bodyPr/>
        <a:lstStyle/>
        <a:p>
          <a:r>
            <a:rPr lang="nl-BE" dirty="0" smtClean="0"/>
            <a:t>Culturele verschillen</a:t>
          </a:r>
          <a:endParaRPr lang="nl-BE" dirty="0"/>
        </a:p>
      </dgm:t>
    </dgm:pt>
    <dgm:pt modelId="{D4FB659C-5B13-48D5-A64F-C05ED35457CA}" type="parTrans" cxnId="{C987A940-B2C4-4E78-B269-DA1FC2CA9A65}">
      <dgm:prSet/>
      <dgm:spPr/>
      <dgm:t>
        <a:bodyPr/>
        <a:lstStyle/>
        <a:p>
          <a:endParaRPr lang="nl-BE"/>
        </a:p>
      </dgm:t>
    </dgm:pt>
    <dgm:pt modelId="{50473A39-ECAC-4EC5-B36A-925A74581CBA}" type="sibTrans" cxnId="{C987A940-B2C4-4E78-B269-DA1FC2CA9A65}">
      <dgm:prSet/>
      <dgm:spPr/>
      <dgm:t>
        <a:bodyPr/>
        <a:lstStyle/>
        <a:p>
          <a:endParaRPr lang="nl-BE"/>
        </a:p>
      </dgm:t>
    </dgm:pt>
    <dgm:pt modelId="{00D72721-CBD8-44D3-8095-ADA3438E9C8F}">
      <dgm:prSet/>
      <dgm:spPr/>
      <dgm:t>
        <a:bodyPr/>
        <a:lstStyle/>
        <a:p>
          <a:r>
            <a:rPr lang="nl-BE" dirty="0" smtClean="0"/>
            <a:t>Sekse en gender</a:t>
          </a:r>
          <a:endParaRPr lang="nl-BE" dirty="0"/>
        </a:p>
      </dgm:t>
    </dgm:pt>
    <dgm:pt modelId="{D5F5CA3E-3BB7-4CEF-8BE3-2FEA59BD3B5F}" type="parTrans" cxnId="{5FB18B07-8605-4100-B225-558F77EF4879}">
      <dgm:prSet/>
      <dgm:spPr/>
      <dgm:t>
        <a:bodyPr/>
        <a:lstStyle/>
        <a:p>
          <a:endParaRPr lang="nl-BE"/>
        </a:p>
      </dgm:t>
    </dgm:pt>
    <dgm:pt modelId="{1A171E25-276D-4EF4-9B6F-39F3CB1457FE}" type="sibTrans" cxnId="{5FB18B07-8605-4100-B225-558F77EF4879}">
      <dgm:prSet/>
      <dgm:spPr/>
      <dgm:t>
        <a:bodyPr/>
        <a:lstStyle/>
        <a:p>
          <a:endParaRPr lang="nl-BE"/>
        </a:p>
      </dgm:t>
    </dgm:pt>
    <dgm:pt modelId="{767ADF88-3B73-4CA8-B284-B160F09614E9}" type="pres">
      <dgm:prSet presAssocID="{05CB2900-3AEB-4919-ADB5-9C5EE4CF4F1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l-BE"/>
        </a:p>
      </dgm:t>
    </dgm:pt>
    <dgm:pt modelId="{3515E4DA-5C48-468D-AEF8-1905FAA0A085}" type="pres">
      <dgm:prSet presAssocID="{C0FEAF8D-0BB4-470B-B036-3BE891DEC936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03B84F9F-3AA5-44E7-8EEC-7BBBEC9720F2}" type="pres">
      <dgm:prSet presAssocID="{C0FEAF8D-0BB4-470B-B036-3BE891DEC936}" presName="spNode" presStyleCnt="0"/>
      <dgm:spPr/>
      <dgm:t>
        <a:bodyPr/>
        <a:lstStyle/>
        <a:p>
          <a:endParaRPr lang="nl-BE"/>
        </a:p>
      </dgm:t>
    </dgm:pt>
    <dgm:pt modelId="{890C6C8D-3881-4D41-BF16-54FAAF78CEF5}" type="pres">
      <dgm:prSet presAssocID="{BBDCD868-BAF1-49C2-A54E-94CA7065338A}" presName="sibTrans" presStyleLbl="sibTrans1D1" presStyleIdx="0" presStyleCnt="2"/>
      <dgm:spPr/>
      <dgm:t>
        <a:bodyPr/>
        <a:lstStyle/>
        <a:p>
          <a:endParaRPr lang="nl-BE"/>
        </a:p>
      </dgm:t>
    </dgm:pt>
    <dgm:pt modelId="{671A888F-7987-4F8D-9753-F278E52DC531}" type="pres">
      <dgm:prSet presAssocID="{CFB9E38E-BCDE-4D73-AE82-2B4C13A9FE4C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3F88B279-6955-4145-BEFC-A149A4C9EB28}" type="pres">
      <dgm:prSet presAssocID="{CFB9E38E-BCDE-4D73-AE82-2B4C13A9FE4C}" presName="spNode" presStyleCnt="0"/>
      <dgm:spPr/>
    </dgm:pt>
    <dgm:pt modelId="{869FEA6A-E722-4885-A27E-C5642AB32F15}" type="pres">
      <dgm:prSet presAssocID="{2E27B3F5-1EEC-4232-BA09-99ABD1D15E82}" presName="sibTrans" presStyleLbl="sibTrans1D1" presStyleIdx="1" presStyleCnt="2"/>
      <dgm:spPr/>
      <dgm:t>
        <a:bodyPr/>
        <a:lstStyle/>
        <a:p>
          <a:endParaRPr lang="nl-BE"/>
        </a:p>
      </dgm:t>
    </dgm:pt>
  </dgm:ptLst>
  <dgm:cxnLst>
    <dgm:cxn modelId="{862A28A9-DA5E-496D-ADD9-EA64CFE06DB1}" type="presOf" srcId="{2E27B3F5-1EEC-4232-BA09-99ABD1D15E82}" destId="{869FEA6A-E722-4885-A27E-C5642AB32F15}" srcOrd="0" destOrd="0" presId="urn:microsoft.com/office/officeart/2005/8/layout/cycle6"/>
    <dgm:cxn modelId="{A0262B3E-D7D4-4CE9-9213-51D43D091591}" srcId="{05CB2900-3AEB-4919-ADB5-9C5EE4CF4F1C}" destId="{C0FEAF8D-0BB4-470B-B036-3BE891DEC936}" srcOrd="0" destOrd="0" parTransId="{1D6A75EA-07ED-4732-A698-5C15C29C2D0D}" sibTransId="{BBDCD868-BAF1-49C2-A54E-94CA7065338A}"/>
    <dgm:cxn modelId="{76F0939F-CCED-491C-9FC2-FE97E93E0A8E}" type="presOf" srcId="{C0FEAF8D-0BB4-470B-B036-3BE891DEC936}" destId="{3515E4DA-5C48-468D-AEF8-1905FAA0A085}" srcOrd="0" destOrd="0" presId="urn:microsoft.com/office/officeart/2005/8/layout/cycle6"/>
    <dgm:cxn modelId="{839FA413-E2E8-4FD6-B904-283659AC27B3}" type="presOf" srcId="{C8C94C0C-591C-4DAB-9263-8A8661A31942}" destId="{3515E4DA-5C48-468D-AEF8-1905FAA0A085}" srcOrd="0" destOrd="2" presId="urn:microsoft.com/office/officeart/2005/8/layout/cycle6"/>
    <dgm:cxn modelId="{92C6BCFF-92A8-478C-BBBE-EB29EAA3A8A4}" srcId="{05CB2900-3AEB-4919-ADB5-9C5EE4CF4F1C}" destId="{CFB9E38E-BCDE-4D73-AE82-2B4C13A9FE4C}" srcOrd="1" destOrd="0" parTransId="{B24D5744-FE38-4001-882F-DB189FBB786F}" sibTransId="{2E27B3F5-1EEC-4232-BA09-99ABD1D15E82}"/>
    <dgm:cxn modelId="{9CA1F8DA-F30B-479D-9476-F9AC3B4EF8DC}" type="presOf" srcId="{05CB2900-3AEB-4919-ADB5-9C5EE4CF4F1C}" destId="{767ADF88-3B73-4CA8-B284-B160F09614E9}" srcOrd="0" destOrd="0" presId="urn:microsoft.com/office/officeart/2005/8/layout/cycle6"/>
    <dgm:cxn modelId="{5FB18B07-8605-4100-B225-558F77EF4879}" srcId="{CFB9E38E-BCDE-4D73-AE82-2B4C13A9FE4C}" destId="{00D72721-CBD8-44D3-8095-ADA3438E9C8F}" srcOrd="1" destOrd="0" parTransId="{D5F5CA3E-3BB7-4CEF-8BE3-2FEA59BD3B5F}" sibTransId="{1A171E25-276D-4EF4-9B6F-39F3CB1457FE}"/>
    <dgm:cxn modelId="{6EF0F8B5-04B1-4CD6-A351-DDEA6D226BF1}" type="presOf" srcId="{00D72721-CBD8-44D3-8095-ADA3438E9C8F}" destId="{671A888F-7987-4F8D-9753-F278E52DC531}" srcOrd="0" destOrd="2" presId="urn:microsoft.com/office/officeart/2005/8/layout/cycle6"/>
    <dgm:cxn modelId="{02A466EC-654A-4E20-B944-9AB1DA4513F3}" type="presOf" srcId="{CFB9E38E-BCDE-4D73-AE82-2B4C13A9FE4C}" destId="{671A888F-7987-4F8D-9753-F278E52DC531}" srcOrd="0" destOrd="0" presId="urn:microsoft.com/office/officeart/2005/8/layout/cycle6"/>
    <dgm:cxn modelId="{A04C3044-0B55-45A2-8B81-174D52F7A5B2}" type="presOf" srcId="{49036107-F606-4D89-96E5-02F2F0201DD3}" destId="{3515E4DA-5C48-468D-AEF8-1905FAA0A085}" srcOrd="0" destOrd="1" presId="urn:microsoft.com/office/officeart/2005/8/layout/cycle6"/>
    <dgm:cxn modelId="{84713FF6-78E4-4D32-BD58-826E92028969}" type="presOf" srcId="{53888BD2-6BC8-4407-8445-71AAB1907B96}" destId="{671A888F-7987-4F8D-9753-F278E52DC531}" srcOrd="0" destOrd="1" presId="urn:microsoft.com/office/officeart/2005/8/layout/cycle6"/>
    <dgm:cxn modelId="{C987A940-B2C4-4E78-B269-DA1FC2CA9A65}" srcId="{CFB9E38E-BCDE-4D73-AE82-2B4C13A9FE4C}" destId="{53888BD2-6BC8-4407-8445-71AAB1907B96}" srcOrd="0" destOrd="0" parTransId="{D4FB659C-5B13-48D5-A64F-C05ED35457CA}" sibTransId="{50473A39-ECAC-4EC5-B36A-925A74581CBA}"/>
    <dgm:cxn modelId="{02DEEF9F-75C5-459C-9608-FA3A78D198D3}" srcId="{C0FEAF8D-0BB4-470B-B036-3BE891DEC936}" destId="{49036107-F606-4D89-96E5-02F2F0201DD3}" srcOrd="0" destOrd="0" parTransId="{5913FF02-9908-4FCF-B4D1-D563017C55C9}" sibTransId="{A1C81D72-E1E6-4C76-94E5-C238715BBD85}"/>
    <dgm:cxn modelId="{62BE71C9-FADD-4845-9D5D-A6AE4AB2E070}" srcId="{C0FEAF8D-0BB4-470B-B036-3BE891DEC936}" destId="{C8C94C0C-591C-4DAB-9263-8A8661A31942}" srcOrd="1" destOrd="0" parTransId="{B5D5FAD6-9B25-4904-882C-6EC37CD96F4A}" sibTransId="{952DB1F2-334D-48D1-836F-DB77C452A6A7}"/>
    <dgm:cxn modelId="{D474D46A-5D0D-4706-AE78-91976F418101}" type="presOf" srcId="{BBDCD868-BAF1-49C2-A54E-94CA7065338A}" destId="{890C6C8D-3881-4D41-BF16-54FAAF78CEF5}" srcOrd="0" destOrd="0" presId="urn:microsoft.com/office/officeart/2005/8/layout/cycle6"/>
    <dgm:cxn modelId="{AF2D3077-F96A-4238-A564-7BEE871AFD90}" type="presParOf" srcId="{767ADF88-3B73-4CA8-B284-B160F09614E9}" destId="{3515E4DA-5C48-468D-AEF8-1905FAA0A085}" srcOrd="0" destOrd="0" presId="urn:microsoft.com/office/officeart/2005/8/layout/cycle6"/>
    <dgm:cxn modelId="{06FE6E1E-A6D0-42EE-B65B-1AE5F6EBCECC}" type="presParOf" srcId="{767ADF88-3B73-4CA8-B284-B160F09614E9}" destId="{03B84F9F-3AA5-44E7-8EEC-7BBBEC9720F2}" srcOrd="1" destOrd="0" presId="urn:microsoft.com/office/officeart/2005/8/layout/cycle6"/>
    <dgm:cxn modelId="{4E5C5EC4-DD07-409B-9E7C-962B56142FA9}" type="presParOf" srcId="{767ADF88-3B73-4CA8-B284-B160F09614E9}" destId="{890C6C8D-3881-4D41-BF16-54FAAF78CEF5}" srcOrd="2" destOrd="0" presId="urn:microsoft.com/office/officeart/2005/8/layout/cycle6"/>
    <dgm:cxn modelId="{1CE408DB-67B2-4670-8D61-64518DF067D2}" type="presParOf" srcId="{767ADF88-3B73-4CA8-B284-B160F09614E9}" destId="{671A888F-7987-4F8D-9753-F278E52DC531}" srcOrd="3" destOrd="0" presId="urn:microsoft.com/office/officeart/2005/8/layout/cycle6"/>
    <dgm:cxn modelId="{5917F4FA-4A23-469F-B3BE-6E0A38886D23}" type="presParOf" srcId="{767ADF88-3B73-4CA8-B284-B160F09614E9}" destId="{3F88B279-6955-4145-BEFC-A149A4C9EB28}" srcOrd="4" destOrd="0" presId="urn:microsoft.com/office/officeart/2005/8/layout/cycle6"/>
    <dgm:cxn modelId="{29F8F19E-7364-45F9-8306-8AD69A107B91}" type="presParOf" srcId="{767ADF88-3B73-4CA8-B284-B160F09614E9}" destId="{869FEA6A-E722-4885-A27E-C5642AB32F15}" srcOrd="5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5CB2900-3AEB-4919-ADB5-9C5EE4CF4F1C}" type="doc">
      <dgm:prSet loTypeId="urn:microsoft.com/office/officeart/2005/8/layout/chart3" loCatId="cycle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nl-BE"/>
        </a:p>
      </dgm:t>
    </dgm:pt>
    <dgm:pt modelId="{C0FEAF8D-0BB4-470B-B036-3BE891DEC936}">
      <dgm:prSet phldrT="[Tekst]"/>
      <dgm:spPr/>
      <dgm:t>
        <a:bodyPr/>
        <a:lstStyle/>
        <a:p>
          <a:r>
            <a:rPr lang="nl-BE" dirty="0" smtClean="0"/>
            <a:t>Wat is de zin van</a:t>
          </a:r>
          <a:br>
            <a:rPr lang="nl-BE" dirty="0" smtClean="0"/>
          </a:br>
          <a:r>
            <a:rPr lang="nl-BE" dirty="0" smtClean="0"/>
            <a:t>ons bestaan?</a:t>
          </a:r>
          <a:endParaRPr lang="nl-BE" dirty="0"/>
        </a:p>
      </dgm:t>
    </dgm:pt>
    <dgm:pt modelId="{1D6A75EA-07ED-4732-A698-5C15C29C2D0D}" type="parTrans" cxnId="{A0262B3E-D7D4-4CE9-9213-51D43D091591}">
      <dgm:prSet/>
      <dgm:spPr/>
      <dgm:t>
        <a:bodyPr/>
        <a:lstStyle/>
        <a:p>
          <a:endParaRPr lang="nl-BE"/>
        </a:p>
      </dgm:t>
    </dgm:pt>
    <dgm:pt modelId="{BBDCD868-BAF1-49C2-A54E-94CA7065338A}" type="sibTrans" cxnId="{A0262B3E-D7D4-4CE9-9213-51D43D091591}">
      <dgm:prSet/>
      <dgm:spPr/>
      <dgm:t>
        <a:bodyPr/>
        <a:lstStyle/>
        <a:p>
          <a:endParaRPr lang="nl-BE"/>
        </a:p>
      </dgm:t>
    </dgm:pt>
    <dgm:pt modelId="{4E40C6AD-9A81-43C0-9D21-F07D5479C5D6}" type="pres">
      <dgm:prSet presAssocID="{05CB2900-3AEB-4919-ADB5-9C5EE4CF4F1C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nl-BE"/>
        </a:p>
      </dgm:t>
    </dgm:pt>
    <dgm:pt modelId="{51B7CEAC-3167-4A31-A570-0C62FB882926}" type="pres">
      <dgm:prSet presAssocID="{05CB2900-3AEB-4919-ADB5-9C5EE4CF4F1C}" presName="wedge1" presStyleLbl="node1" presStyleIdx="0" presStyleCnt="1"/>
      <dgm:spPr/>
      <dgm:t>
        <a:bodyPr/>
        <a:lstStyle/>
        <a:p>
          <a:endParaRPr lang="nl-BE"/>
        </a:p>
      </dgm:t>
    </dgm:pt>
    <dgm:pt modelId="{8370C599-CD12-41F0-A2FA-151DF43D3713}" type="pres">
      <dgm:prSet presAssocID="{05CB2900-3AEB-4919-ADB5-9C5EE4CF4F1C}" presName="wedge1Tx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</dgm:ptLst>
  <dgm:cxnLst>
    <dgm:cxn modelId="{A0262B3E-D7D4-4CE9-9213-51D43D091591}" srcId="{05CB2900-3AEB-4919-ADB5-9C5EE4CF4F1C}" destId="{C0FEAF8D-0BB4-470B-B036-3BE891DEC936}" srcOrd="0" destOrd="0" parTransId="{1D6A75EA-07ED-4732-A698-5C15C29C2D0D}" sibTransId="{BBDCD868-BAF1-49C2-A54E-94CA7065338A}"/>
    <dgm:cxn modelId="{3C5F7AEC-C181-463B-B931-10884A2A2162}" type="presOf" srcId="{C0FEAF8D-0BB4-470B-B036-3BE891DEC936}" destId="{51B7CEAC-3167-4A31-A570-0C62FB882926}" srcOrd="0" destOrd="0" presId="urn:microsoft.com/office/officeart/2005/8/layout/chart3"/>
    <dgm:cxn modelId="{BA3D2FB9-1407-499C-B265-44C3E3DE966A}" type="presOf" srcId="{C0FEAF8D-0BB4-470B-B036-3BE891DEC936}" destId="{8370C599-CD12-41F0-A2FA-151DF43D3713}" srcOrd="1" destOrd="0" presId="urn:microsoft.com/office/officeart/2005/8/layout/chart3"/>
    <dgm:cxn modelId="{09299B13-88AC-453D-9989-E04326176CAD}" type="presOf" srcId="{05CB2900-3AEB-4919-ADB5-9C5EE4CF4F1C}" destId="{4E40C6AD-9A81-43C0-9D21-F07D5479C5D6}" srcOrd="0" destOrd="0" presId="urn:microsoft.com/office/officeart/2005/8/layout/chart3"/>
    <dgm:cxn modelId="{566DF6EB-9A1B-4A44-B885-D44D80F498A5}" type="presParOf" srcId="{4E40C6AD-9A81-43C0-9D21-F07D5479C5D6}" destId="{51B7CEAC-3167-4A31-A570-0C62FB882926}" srcOrd="0" destOrd="0" presId="urn:microsoft.com/office/officeart/2005/8/layout/chart3"/>
    <dgm:cxn modelId="{9E9D6FEF-D89A-4062-B8C2-89FE549D5197}" type="presParOf" srcId="{4E40C6AD-9A81-43C0-9D21-F07D5479C5D6}" destId="{8370C599-CD12-41F0-A2FA-151DF43D3713}" srcOrd="1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15E4DA-5C48-468D-AEF8-1905FAA0A085}">
      <dsp:nvSpPr>
        <dsp:cNvPr id="0" name=""/>
        <dsp:cNvSpPr/>
      </dsp:nvSpPr>
      <dsp:spPr>
        <a:xfrm>
          <a:off x="1768026" y="724245"/>
          <a:ext cx="2092033" cy="135982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2400" kern="1200" dirty="0" smtClean="0"/>
            <a:t>Theologie</a:t>
          </a:r>
          <a:endParaRPr lang="nl-BE" sz="2400" kern="1200" dirty="0"/>
        </a:p>
      </dsp:txBody>
      <dsp:txXfrm>
        <a:off x="1834407" y="790626"/>
        <a:ext cx="1959271" cy="1227059"/>
      </dsp:txXfrm>
    </dsp:sp>
    <dsp:sp modelId="{890C6C8D-3881-4D41-BF16-54FAAF78CEF5}">
      <dsp:nvSpPr>
        <dsp:cNvPr id="0" name=""/>
        <dsp:cNvSpPr/>
      </dsp:nvSpPr>
      <dsp:spPr>
        <a:xfrm>
          <a:off x="2814043" y="251083"/>
          <a:ext cx="2306145" cy="2306145"/>
        </a:xfrm>
        <a:custGeom>
          <a:avLst/>
          <a:gdLst/>
          <a:ahLst/>
          <a:cxnLst/>
          <a:rect l="0" t="0" r="0" b="0"/>
          <a:pathLst>
            <a:path>
              <a:moveTo>
                <a:pt x="232888" y="458208"/>
              </a:moveTo>
              <a:arcTo wR="1153072" hR="1153072" stAng="13023467" swAng="6353067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FD4287-6C5D-46C4-961F-4312AE8AFE87}">
      <dsp:nvSpPr>
        <dsp:cNvPr id="0" name=""/>
        <dsp:cNvSpPr/>
      </dsp:nvSpPr>
      <dsp:spPr>
        <a:xfrm>
          <a:off x="4074172" y="724245"/>
          <a:ext cx="2092033" cy="135982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2400" kern="1200" dirty="0" smtClean="0"/>
            <a:t>Antropologie</a:t>
          </a:r>
          <a:endParaRPr lang="nl-BE" sz="2400" kern="1200" dirty="0"/>
        </a:p>
      </dsp:txBody>
      <dsp:txXfrm>
        <a:off x="4140553" y="790626"/>
        <a:ext cx="1959271" cy="1227059"/>
      </dsp:txXfrm>
    </dsp:sp>
    <dsp:sp modelId="{90124404-844E-4634-86FB-50A2148DF278}">
      <dsp:nvSpPr>
        <dsp:cNvPr id="0" name=""/>
        <dsp:cNvSpPr/>
      </dsp:nvSpPr>
      <dsp:spPr>
        <a:xfrm>
          <a:off x="2814043" y="251083"/>
          <a:ext cx="2306145" cy="2306145"/>
        </a:xfrm>
        <a:custGeom>
          <a:avLst/>
          <a:gdLst/>
          <a:ahLst/>
          <a:cxnLst/>
          <a:rect l="0" t="0" r="0" b="0"/>
          <a:pathLst>
            <a:path>
              <a:moveTo>
                <a:pt x="2073257" y="1847937"/>
              </a:moveTo>
              <a:arcTo wR="1153072" hR="1153072" stAng="2223467" swAng="6353067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D4583B-6CA9-4654-B4CD-F9995E24399A}">
      <dsp:nvSpPr>
        <dsp:cNvPr id="0" name=""/>
        <dsp:cNvSpPr/>
      </dsp:nvSpPr>
      <dsp:spPr>
        <a:xfrm>
          <a:off x="0" y="0"/>
          <a:ext cx="1629003" cy="367645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2200" kern="1200" dirty="0" smtClean="0"/>
            <a:t>Schepping</a:t>
          </a:r>
          <a:endParaRPr lang="nl-BE" sz="2200" kern="1200" dirty="0"/>
        </a:p>
      </dsp:txBody>
      <dsp:txXfrm>
        <a:off x="0" y="1470581"/>
        <a:ext cx="1629003" cy="1470581"/>
      </dsp:txXfrm>
    </dsp:sp>
    <dsp:sp modelId="{BADCFABF-8798-4093-B849-FB677AA63B07}">
      <dsp:nvSpPr>
        <dsp:cNvPr id="0" name=""/>
        <dsp:cNvSpPr/>
      </dsp:nvSpPr>
      <dsp:spPr>
        <a:xfrm>
          <a:off x="202372" y="220587"/>
          <a:ext cx="1224259" cy="1224259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6000" b="-26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A91AC9-F810-46A9-A3B8-DACE5FD52BE4}">
      <dsp:nvSpPr>
        <dsp:cNvPr id="0" name=""/>
        <dsp:cNvSpPr/>
      </dsp:nvSpPr>
      <dsp:spPr>
        <a:xfrm>
          <a:off x="1677873" y="0"/>
          <a:ext cx="1629003" cy="3676454"/>
        </a:xfrm>
        <a:prstGeom prst="roundRect">
          <a:avLst>
            <a:gd name="adj" fmla="val 10000"/>
          </a:avLst>
        </a:prstGeom>
        <a:solidFill>
          <a:schemeClr val="accent2">
            <a:hueOff val="1687997"/>
            <a:satOff val="625"/>
            <a:lumOff val="191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2200" kern="1200" dirty="0" smtClean="0"/>
            <a:t>Verbond</a:t>
          </a:r>
          <a:endParaRPr lang="nl-BE" sz="2200" kern="1200" dirty="0"/>
        </a:p>
      </dsp:txBody>
      <dsp:txXfrm>
        <a:off x="1677873" y="1470581"/>
        <a:ext cx="1629003" cy="1470581"/>
      </dsp:txXfrm>
    </dsp:sp>
    <dsp:sp modelId="{C82B5933-5117-47EE-B279-39FF8A537931}">
      <dsp:nvSpPr>
        <dsp:cNvPr id="0" name=""/>
        <dsp:cNvSpPr/>
      </dsp:nvSpPr>
      <dsp:spPr>
        <a:xfrm>
          <a:off x="1880245" y="220587"/>
          <a:ext cx="1224259" cy="1224259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0" b="-10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9EF710-E4DC-43C9-8A70-40677D96AB7B}">
      <dsp:nvSpPr>
        <dsp:cNvPr id="0" name=""/>
        <dsp:cNvSpPr/>
      </dsp:nvSpPr>
      <dsp:spPr>
        <a:xfrm>
          <a:off x="3355746" y="0"/>
          <a:ext cx="1629003" cy="3676454"/>
        </a:xfrm>
        <a:prstGeom prst="roundRect">
          <a:avLst>
            <a:gd name="adj" fmla="val 10000"/>
          </a:avLst>
        </a:prstGeom>
        <a:solidFill>
          <a:schemeClr val="accent2">
            <a:hueOff val="3375995"/>
            <a:satOff val="1250"/>
            <a:lumOff val="382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2200" kern="1200" dirty="0" smtClean="0"/>
            <a:t>Christus</a:t>
          </a:r>
          <a:endParaRPr lang="nl-BE" sz="2200" kern="1200" dirty="0"/>
        </a:p>
      </dsp:txBody>
      <dsp:txXfrm>
        <a:off x="3355746" y="1470581"/>
        <a:ext cx="1629003" cy="1470581"/>
      </dsp:txXfrm>
    </dsp:sp>
    <dsp:sp modelId="{D3B92E03-D4B7-4368-8636-C4E77E311897}">
      <dsp:nvSpPr>
        <dsp:cNvPr id="0" name=""/>
        <dsp:cNvSpPr/>
      </dsp:nvSpPr>
      <dsp:spPr>
        <a:xfrm>
          <a:off x="3558118" y="220587"/>
          <a:ext cx="1224259" cy="1224259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000" b="-5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C041CB-2539-46DA-8B3D-7ABFE3C9CBBE}">
      <dsp:nvSpPr>
        <dsp:cNvPr id="0" name=""/>
        <dsp:cNvSpPr/>
      </dsp:nvSpPr>
      <dsp:spPr>
        <a:xfrm>
          <a:off x="5033620" y="0"/>
          <a:ext cx="1629003" cy="3676454"/>
        </a:xfrm>
        <a:prstGeom prst="roundRect">
          <a:avLst>
            <a:gd name="adj" fmla="val 10000"/>
          </a:avLst>
        </a:prstGeom>
        <a:solidFill>
          <a:schemeClr val="accent2">
            <a:hueOff val="5063992"/>
            <a:satOff val="1876"/>
            <a:lumOff val="573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2200" kern="1200" dirty="0" smtClean="0"/>
            <a:t>Toekomst</a:t>
          </a:r>
          <a:endParaRPr lang="nl-BE" sz="2200" kern="1200" dirty="0"/>
        </a:p>
      </dsp:txBody>
      <dsp:txXfrm>
        <a:off x="5033620" y="1470581"/>
        <a:ext cx="1629003" cy="1470581"/>
      </dsp:txXfrm>
    </dsp:sp>
    <dsp:sp modelId="{4A225766-CBA5-4DE4-994C-7EEABB63FE7F}">
      <dsp:nvSpPr>
        <dsp:cNvPr id="0" name=""/>
        <dsp:cNvSpPr/>
      </dsp:nvSpPr>
      <dsp:spPr>
        <a:xfrm>
          <a:off x="5235992" y="220587"/>
          <a:ext cx="1224259" cy="1224259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0" b="-20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130E1A-7AA2-4B8A-858A-2E5FE1B24F63}">
      <dsp:nvSpPr>
        <dsp:cNvPr id="0" name=""/>
        <dsp:cNvSpPr/>
      </dsp:nvSpPr>
      <dsp:spPr>
        <a:xfrm>
          <a:off x="6711493" y="0"/>
          <a:ext cx="1629003" cy="3676454"/>
        </a:xfrm>
        <a:prstGeom prst="roundRect">
          <a:avLst>
            <a:gd name="adj" fmla="val 10000"/>
          </a:avLst>
        </a:prstGeom>
        <a:solidFill>
          <a:schemeClr val="accent2">
            <a:hueOff val="6751989"/>
            <a:satOff val="2501"/>
            <a:lumOff val="764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2200" kern="1200" dirty="0" smtClean="0"/>
            <a:t>Triniteit</a:t>
          </a:r>
          <a:endParaRPr lang="nl-BE" sz="2200" kern="1200" dirty="0"/>
        </a:p>
      </dsp:txBody>
      <dsp:txXfrm>
        <a:off x="6711493" y="1470581"/>
        <a:ext cx="1629003" cy="1470581"/>
      </dsp:txXfrm>
    </dsp:sp>
    <dsp:sp modelId="{C414BE1B-F969-4654-8AF6-3D560F266C4F}">
      <dsp:nvSpPr>
        <dsp:cNvPr id="0" name=""/>
        <dsp:cNvSpPr/>
      </dsp:nvSpPr>
      <dsp:spPr>
        <a:xfrm>
          <a:off x="6913865" y="220587"/>
          <a:ext cx="1224259" cy="1224259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7000" b="-17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58FD42-3716-42F2-AF29-2CEF6A4DCF74}">
      <dsp:nvSpPr>
        <dsp:cNvPr id="0" name=""/>
        <dsp:cNvSpPr/>
      </dsp:nvSpPr>
      <dsp:spPr>
        <a:xfrm>
          <a:off x="333619" y="2902439"/>
          <a:ext cx="7673257" cy="551468"/>
        </a:xfrm>
        <a:prstGeom prst="left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11650C-4BCD-4E4D-845E-6CA6A9FCFBFD}">
      <dsp:nvSpPr>
        <dsp:cNvPr id="0" name=""/>
        <dsp:cNvSpPr/>
      </dsp:nvSpPr>
      <dsp:spPr>
        <a:xfrm>
          <a:off x="2929122" y="2312800"/>
          <a:ext cx="2826756" cy="2826756"/>
        </a:xfrm>
        <a:prstGeom prst="gear9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2000" kern="1200" dirty="0" smtClean="0"/>
            <a:t>Relatie</a:t>
          </a:r>
          <a:endParaRPr lang="nl-BE" sz="2000" kern="1200" dirty="0"/>
        </a:p>
      </dsp:txBody>
      <dsp:txXfrm>
        <a:off x="3497426" y="2974954"/>
        <a:ext cx="1690148" cy="1453011"/>
      </dsp:txXfrm>
    </dsp:sp>
    <dsp:sp modelId="{254C37F0-CF1A-4B0F-B269-BC6211A6B534}">
      <dsp:nvSpPr>
        <dsp:cNvPr id="0" name=""/>
        <dsp:cNvSpPr/>
      </dsp:nvSpPr>
      <dsp:spPr>
        <a:xfrm>
          <a:off x="1130287" y="1490481"/>
          <a:ext cx="2364175" cy="2364175"/>
        </a:xfrm>
        <a:prstGeom prst="gear6">
          <a:avLst/>
        </a:prstGeom>
        <a:solidFill>
          <a:schemeClr val="accent4">
            <a:hueOff val="70833"/>
            <a:satOff val="-11829"/>
            <a:lumOff val="-402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2000" kern="1200" dirty="0" smtClean="0"/>
            <a:t>Structuur</a:t>
          </a:r>
          <a:endParaRPr lang="nl-BE" sz="2000" kern="1200" dirty="0"/>
        </a:p>
      </dsp:txBody>
      <dsp:txXfrm>
        <a:off x="1725475" y="2089266"/>
        <a:ext cx="1173799" cy="1166605"/>
      </dsp:txXfrm>
    </dsp:sp>
    <dsp:sp modelId="{35F34C99-3292-4F90-B0C2-46C0D573BB98}">
      <dsp:nvSpPr>
        <dsp:cNvPr id="0" name=""/>
        <dsp:cNvSpPr/>
      </dsp:nvSpPr>
      <dsp:spPr>
        <a:xfrm rot="20700000">
          <a:off x="2435934" y="226350"/>
          <a:ext cx="2014286" cy="2014286"/>
        </a:xfrm>
        <a:prstGeom prst="gear6">
          <a:avLst/>
        </a:prstGeom>
        <a:solidFill>
          <a:schemeClr val="accent4">
            <a:hueOff val="141666"/>
            <a:satOff val="-23659"/>
            <a:lumOff val="-8039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2000" kern="1200" dirty="0" smtClean="0"/>
            <a:t>Functie</a:t>
          </a:r>
          <a:endParaRPr lang="nl-BE" sz="2000" kern="1200" dirty="0"/>
        </a:p>
      </dsp:txBody>
      <dsp:txXfrm rot="-20700000">
        <a:off x="2877726" y="668142"/>
        <a:ext cx="1130702" cy="1130702"/>
      </dsp:txXfrm>
    </dsp:sp>
    <dsp:sp modelId="{6C12ED8F-43B0-4D5A-979E-6BF36473CEBB}">
      <dsp:nvSpPr>
        <dsp:cNvPr id="0" name=""/>
        <dsp:cNvSpPr/>
      </dsp:nvSpPr>
      <dsp:spPr>
        <a:xfrm>
          <a:off x="2722280" y="1880241"/>
          <a:ext cx="3618248" cy="3618248"/>
        </a:xfrm>
        <a:prstGeom prst="circularArrow">
          <a:avLst>
            <a:gd name="adj1" fmla="val 4688"/>
            <a:gd name="adj2" fmla="val 299029"/>
            <a:gd name="adj3" fmla="val 2534903"/>
            <a:gd name="adj4" fmla="val 15821487"/>
            <a:gd name="adj5" fmla="val 5469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4D2F9C4-DFCE-451A-8B10-2CC9A1842EA5}">
      <dsp:nvSpPr>
        <dsp:cNvPr id="0" name=""/>
        <dsp:cNvSpPr/>
      </dsp:nvSpPr>
      <dsp:spPr>
        <a:xfrm>
          <a:off x="920381" y="1185725"/>
          <a:ext cx="2628883" cy="2628883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4">
            <a:hueOff val="70833"/>
            <a:satOff val="-11829"/>
            <a:lumOff val="-4020"/>
            <a:alphaOff val="0"/>
          </a:schemeClr>
        </a:soli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F7B1AD5-5847-4F42-A148-066D38F95B89}">
      <dsp:nvSpPr>
        <dsp:cNvPr id="0" name=""/>
        <dsp:cNvSpPr/>
      </dsp:nvSpPr>
      <dsp:spPr>
        <a:xfrm>
          <a:off x="1970009" y="-218910"/>
          <a:ext cx="2834465" cy="2834465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4">
            <a:hueOff val="141666"/>
            <a:satOff val="-23659"/>
            <a:lumOff val="-8039"/>
            <a:alphaOff val="0"/>
          </a:schemeClr>
        </a:soli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0CFFA5-6E07-457B-92B2-1894EEAF6581}">
      <dsp:nvSpPr>
        <dsp:cNvPr id="0" name=""/>
        <dsp:cNvSpPr/>
      </dsp:nvSpPr>
      <dsp:spPr>
        <a:xfrm>
          <a:off x="5421188" y="775139"/>
          <a:ext cx="2053325" cy="205370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B309E31-0CF3-4F0F-86CB-46CF5F87FC0B}">
      <dsp:nvSpPr>
        <dsp:cNvPr id="0" name=""/>
        <dsp:cNvSpPr/>
      </dsp:nvSpPr>
      <dsp:spPr>
        <a:xfrm>
          <a:off x="5489365" y="843608"/>
          <a:ext cx="1916972" cy="1916768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2700" kern="1200" dirty="0" smtClean="0"/>
            <a:t>Bij Christus</a:t>
          </a:r>
          <a:endParaRPr lang="nl-BE" sz="2700" kern="1200" dirty="0"/>
        </a:p>
      </dsp:txBody>
      <dsp:txXfrm>
        <a:off x="5763409" y="1117484"/>
        <a:ext cx="1368883" cy="1369017"/>
      </dsp:txXfrm>
    </dsp:sp>
    <dsp:sp modelId="{A10E8992-2D44-410F-AC37-0C1EF7013434}">
      <dsp:nvSpPr>
        <dsp:cNvPr id="0" name=""/>
        <dsp:cNvSpPr/>
      </dsp:nvSpPr>
      <dsp:spPr>
        <a:xfrm rot="2700000">
          <a:off x="3301490" y="777622"/>
          <a:ext cx="2048380" cy="2048380"/>
        </a:xfrm>
        <a:prstGeom prst="teardrop">
          <a:avLst>
            <a:gd name="adj" fmla="val 1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92F16E7-CED0-4325-A69F-5DD134A3E50E}">
      <dsp:nvSpPr>
        <dsp:cNvPr id="0" name=""/>
        <dsp:cNvSpPr/>
      </dsp:nvSpPr>
      <dsp:spPr>
        <a:xfrm>
          <a:off x="3367194" y="843608"/>
          <a:ext cx="1916972" cy="1916768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2700" kern="1200" dirty="0" smtClean="0"/>
            <a:t>Sterven</a:t>
          </a:r>
          <a:endParaRPr lang="nl-BE" sz="2700" kern="1200" dirty="0"/>
        </a:p>
      </dsp:txBody>
      <dsp:txXfrm>
        <a:off x="3641238" y="1117484"/>
        <a:ext cx="1368883" cy="1369017"/>
      </dsp:txXfrm>
    </dsp:sp>
    <dsp:sp modelId="{59EA8546-F306-4F60-AE47-0DCF99FE100B}">
      <dsp:nvSpPr>
        <dsp:cNvPr id="0" name=""/>
        <dsp:cNvSpPr/>
      </dsp:nvSpPr>
      <dsp:spPr>
        <a:xfrm rot="2700000">
          <a:off x="1179319" y="777622"/>
          <a:ext cx="2048380" cy="2048380"/>
        </a:xfrm>
        <a:prstGeom prst="teardrop">
          <a:avLst>
            <a:gd name="adj" fmla="val 1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6FB608E-8E85-4477-9F6C-04BCD83C5175}">
      <dsp:nvSpPr>
        <dsp:cNvPr id="0" name=""/>
        <dsp:cNvSpPr/>
      </dsp:nvSpPr>
      <dsp:spPr>
        <a:xfrm>
          <a:off x="1245023" y="843608"/>
          <a:ext cx="1916972" cy="1916768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2700" kern="1200" smtClean="0"/>
            <a:t>Leven</a:t>
          </a:r>
          <a:endParaRPr lang="nl-BE" sz="2700" kern="1200" dirty="0"/>
        </a:p>
      </dsp:txBody>
      <dsp:txXfrm>
        <a:off x="1519067" y="1117484"/>
        <a:ext cx="1368883" cy="136901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15E4DA-5C48-468D-AEF8-1905FAA0A085}">
      <dsp:nvSpPr>
        <dsp:cNvPr id="0" name=""/>
        <dsp:cNvSpPr/>
      </dsp:nvSpPr>
      <dsp:spPr>
        <a:xfrm>
          <a:off x="1544046" y="999161"/>
          <a:ext cx="2879824" cy="187188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2800" kern="1200" dirty="0" smtClean="0"/>
            <a:t>Vrije wil</a:t>
          </a:r>
          <a:endParaRPr lang="nl-BE" sz="28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BE" sz="2200" kern="1200" dirty="0" smtClean="0"/>
            <a:t>Griekse vaders</a:t>
          </a:r>
          <a:endParaRPr lang="nl-BE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BE" sz="2200" kern="1200" dirty="0" smtClean="0"/>
            <a:t>Christus’ oproep tot volmaaktheid</a:t>
          </a:r>
          <a:endParaRPr lang="nl-BE" sz="2200" kern="1200" dirty="0"/>
        </a:p>
      </dsp:txBody>
      <dsp:txXfrm>
        <a:off x="1635424" y="1090539"/>
        <a:ext cx="2697068" cy="1689129"/>
      </dsp:txXfrm>
    </dsp:sp>
    <dsp:sp modelId="{890C6C8D-3881-4D41-BF16-54FAAF78CEF5}">
      <dsp:nvSpPr>
        <dsp:cNvPr id="0" name=""/>
        <dsp:cNvSpPr/>
      </dsp:nvSpPr>
      <dsp:spPr>
        <a:xfrm>
          <a:off x="2983958" y="347062"/>
          <a:ext cx="3176082" cy="3176082"/>
        </a:xfrm>
        <a:custGeom>
          <a:avLst/>
          <a:gdLst/>
          <a:ahLst/>
          <a:cxnLst/>
          <a:rect l="0" t="0" r="0" b="0"/>
          <a:pathLst>
            <a:path>
              <a:moveTo>
                <a:pt x="320409" y="631492"/>
              </a:moveTo>
              <a:arcTo wR="1588041" hR="1588041" stAng="13022281" swAng="6355438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DF8AF7-2C02-4215-A59C-D3A71928A9B2}">
      <dsp:nvSpPr>
        <dsp:cNvPr id="0" name=""/>
        <dsp:cNvSpPr/>
      </dsp:nvSpPr>
      <dsp:spPr>
        <a:xfrm>
          <a:off x="4720129" y="999161"/>
          <a:ext cx="2879824" cy="187188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2800" kern="1200" dirty="0" smtClean="0"/>
            <a:t>Gebonden wil</a:t>
          </a:r>
          <a:endParaRPr lang="nl-BE" sz="28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BE" sz="2200" kern="1200" dirty="0" smtClean="0"/>
            <a:t>Augustinus</a:t>
          </a:r>
          <a:endParaRPr lang="nl-BE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BE" sz="2200" kern="1200" dirty="0" smtClean="0"/>
            <a:t>Geen zelfverlossing</a:t>
          </a:r>
          <a:endParaRPr lang="nl-BE" sz="2200" kern="1200" dirty="0"/>
        </a:p>
      </dsp:txBody>
      <dsp:txXfrm>
        <a:off x="4811507" y="1090539"/>
        <a:ext cx="2697068" cy="1689129"/>
      </dsp:txXfrm>
    </dsp:sp>
    <dsp:sp modelId="{2479029F-97D2-4A66-9DD2-025821B0911F}">
      <dsp:nvSpPr>
        <dsp:cNvPr id="0" name=""/>
        <dsp:cNvSpPr/>
      </dsp:nvSpPr>
      <dsp:spPr>
        <a:xfrm>
          <a:off x="2983958" y="347062"/>
          <a:ext cx="3176082" cy="3176082"/>
        </a:xfrm>
        <a:custGeom>
          <a:avLst/>
          <a:gdLst/>
          <a:ahLst/>
          <a:cxnLst/>
          <a:rect l="0" t="0" r="0" b="0"/>
          <a:pathLst>
            <a:path>
              <a:moveTo>
                <a:pt x="2855672" y="2544589"/>
              </a:moveTo>
              <a:arcTo wR="1588041" hR="1588041" stAng="2222281" swAng="6355438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15E4DA-5C48-468D-AEF8-1905FAA0A085}">
      <dsp:nvSpPr>
        <dsp:cNvPr id="0" name=""/>
        <dsp:cNvSpPr/>
      </dsp:nvSpPr>
      <dsp:spPr>
        <a:xfrm>
          <a:off x="1544046" y="999161"/>
          <a:ext cx="2879824" cy="187188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2300" i="0" kern="1200" smtClean="0"/>
            <a:t>Gender essentialisten </a:t>
          </a:r>
          <a:endParaRPr lang="nl-BE" sz="23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BE" sz="1800" kern="1200" dirty="0" smtClean="0"/>
            <a:t>Fysiologische verschillen </a:t>
          </a:r>
          <a:endParaRPr lang="nl-BE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BE" sz="1800" kern="1200" dirty="0" smtClean="0"/>
            <a:t>Functionele verschillen</a:t>
          </a:r>
          <a:endParaRPr lang="nl-BE" sz="1800" kern="1200" dirty="0"/>
        </a:p>
      </dsp:txBody>
      <dsp:txXfrm>
        <a:off x="1635424" y="1090539"/>
        <a:ext cx="2697068" cy="1689129"/>
      </dsp:txXfrm>
    </dsp:sp>
    <dsp:sp modelId="{890C6C8D-3881-4D41-BF16-54FAAF78CEF5}">
      <dsp:nvSpPr>
        <dsp:cNvPr id="0" name=""/>
        <dsp:cNvSpPr/>
      </dsp:nvSpPr>
      <dsp:spPr>
        <a:xfrm>
          <a:off x="2983958" y="347062"/>
          <a:ext cx="3176082" cy="3176082"/>
        </a:xfrm>
        <a:custGeom>
          <a:avLst/>
          <a:gdLst/>
          <a:ahLst/>
          <a:cxnLst/>
          <a:rect l="0" t="0" r="0" b="0"/>
          <a:pathLst>
            <a:path>
              <a:moveTo>
                <a:pt x="320409" y="631492"/>
              </a:moveTo>
              <a:arcTo wR="1588041" hR="1588041" stAng="13022281" swAng="6355438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1A888F-7987-4F8D-9753-F278E52DC531}">
      <dsp:nvSpPr>
        <dsp:cNvPr id="0" name=""/>
        <dsp:cNvSpPr/>
      </dsp:nvSpPr>
      <dsp:spPr>
        <a:xfrm>
          <a:off x="4720129" y="999161"/>
          <a:ext cx="2879824" cy="187188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2300" kern="1200" dirty="0" smtClean="0"/>
            <a:t>Sociale constructivisten </a:t>
          </a:r>
          <a:endParaRPr lang="nl-BE" sz="23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BE" sz="1800" kern="1200" dirty="0" smtClean="0"/>
            <a:t>Culturele verschillen</a:t>
          </a:r>
          <a:endParaRPr lang="nl-BE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BE" sz="1800" kern="1200" dirty="0" smtClean="0"/>
            <a:t>Sekse en gender</a:t>
          </a:r>
          <a:endParaRPr lang="nl-BE" sz="1800" kern="1200" dirty="0"/>
        </a:p>
      </dsp:txBody>
      <dsp:txXfrm>
        <a:off x="4811507" y="1090539"/>
        <a:ext cx="2697068" cy="1689129"/>
      </dsp:txXfrm>
    </dsp:sp>
    <dsp:sp modelId="{869FEA6A-E722-4885-A27E-C5642AB32F15}">
      <dsp:nvSpPr>
        <dsp:cNvPr id="0" name=""/>
        <dsp:cNvSpPr/>
      </dsp:nvSpPr>
      <dsp:spPr>
        <a:xfrm>
          <a:off x="2983958" y="347062"/>
          <a:ext cx="3176082" cy="3176082"/>
        </a:xfrm>
        <a:custGeom>
          <a:avLst/>
          <a:gdLst/>
          <a:ahLst/>
          <a:cxnLst/>
          <a:rect l="0" t="0" r="0" b="0"/>
          <a:pathLst>
            <a:path>
              <a:moveTo>
                <a:pt x="2855672" y="2544589"/>
              </a:moveTo>
              <a:arcTo wR="1588041" hR="1588041" stAng="2222281" swAng="6355438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B7CEAC-3167-4A31-A570-0C62FB882926}">
      <dsp:nvSpPr>
        <dsp:cNvPr id="0" name=""/>
        <dsp:cNvSpPr/>
      </dsp:nvSpPr>
      <dsp:spPr>
        <a:xfrm>
          <a:off x="2924262" y="313854"/>
          <a:ext cx="3295475" cy="329547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4200" kern="1200" dirty="0" smtClean="0"/>
            <a:t>Wat is de zin van</a:t>
          </a:r>
          <a:br>
            <a:rPr lang="nl-BE" sz="4200" kern="1200" dirty="0" smtClean="0"/>
          </a:br>
          <a:r>
            <a:rPr lang="nl-BE" sz="4200" kern="1200" dirty="0" smtClean="0"/>
            <a:t>ons bestaan?</a:t>
          </a:r>
          <a:endParaRPr lang="nl-BE" sz="4200" kern="1200" dirty="0"/>
        </a:p>
      </dsp:txBody>
      <dsp:txXfrm>
        <a:off x="3414660" y="804252"/>
        <a:ext cx="2314679" cy="23146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kelproces"/>
  <dgm:desc val="Gebruik dit om opeenvolgende stappen in een proces weer te geven. Beperkt tot elf vormen op niveau 1 met een onbeperkt aantal vormen op niveau 2. Werkt het best met kleine hoeveelheden tekst. Ongebruikte tekst wordt niet weergegeven, maar blijft beschikbaar wanneer u schakelt tussen indelingen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25F77-9D03-445E-9715-5FC0D564FCFF}" type="datetimeFigureOut">
              <a:rPr lang="nl-BE" smtClean="0"/>
              <a:t>20/05/2020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C2164C-9A06-44E9-B44C-B8B034C7459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06239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hthoek 22"/>
          <p:cNvSpPr/>
          <p:nvPr/>
        </p:nvSpPr>
        <p:spPr>
          <a:xfrm flipV="1">
            <a:off x="5410183" y="3175000"/>
            <a:ext cx="3733819" cy="7590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hthoek 23"/>
          <p:cNvSpPr/>
          <p:nvPr/>
        </p:nvSpPr>
        <p:spPr>
          <a:xfrm flipV="1">
            <a:off x="5410201" y="3247508"/>
            <a:ext cx="3733801" cy="16002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hthoek 24"/>
          <p:cNvSpPr/>
          <p:nvPr/>
        </p:nvSpPr>
        <p:spPr>
          <a:xfrm flipV="1">
            <a:off x="5410201" y="3429306"/>
            <a:ext cx="3733801" cy="7620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hthoek 25"/>
          <p:cNvSpPr/>
          <p:nvPr/>
        </p:nvSpPr>
        <p:spPr>
          <a:xfrm flipV="1">
            <a:off x="5410200" y="3470336"/>
            <a:ext cx="1965960" cy="1524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hthoek 26"/>
          <p:cNvSpPr/>
          <p:nvPr/>
        </p:nvSpPr>
        <p:spPr>
          <a:xfrm flipV="1">
            <a:off x="5410200" y="3499643"/>
            <a:ext cx="1965960" cy="7620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Afgeronde rechthoek 29"/>
          <p:cNvSpPr/>
          <p:nvPr/>
        </p:nvSpPr>
        <p:spPr bwMode="white">
          <a:xfrm>
            <a:off x="5410200" y="3302000"/>
            <a:ext cx="3063240" cy="22860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Afgeronde rechthoek 30"/>
          <p:cNvSpPr/>
          <p:nvPr/>
        </p:nvSpPr>
        <p:spPr bwMode="white">
          <a:xfrm>
            <a:off x="7376507" y="3384153"/>
            <a:ext cx="1600200" cy="30480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hthoek 6"/>
          <p:cNvSpPr/>
          <p:nvPr/>
        </p:nvSpPr>
        <p:spPr>
          <a:xfrm>
            <a:off x="1" y="3041385"/>
            <a:ext cx="9144000" cy="203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>
          <a:xfrm>
            <a:off x="1" y="3062940"/>
            <a:ext cx="9144001" cy="11723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 flipV="1">
            <a:off x="6414051" y="3035908"/>
            <a:ext cx="2729950" cy="20702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hthoek 18"/>
          <p:cNvSpPr/>
          <p:nvPr/>
        </p:nvSpPr>
        <p:spPr>
          <a:xfrm>
            <a:off x="0" y="0"/>
            <a:ext cx="9144000" cy="30847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57200" y="2001573"/>
            <a:ext cx="8458200" cy="1225021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457200" y="3249948"/>
            <a:ext cx="4953000" cy="14605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>
          <a:xfrm>
            <a:off x="6705600" y="3505200"/>
            <a:ext cx="960120" cy="381000"/>
          </a:xfrm>
        </p:spPr>
        <p:txBody>
          <a:bodyPr/>
          <a:lstStyle/>
          <a:p>
            <a:fld id="{156A9CE0-2A50-46AE-BAC7-239E11F0A585}" type="datetimeFigureOut">
              <a:rPr lang="nl-BE" smtClean="0"/>
              <a:t>20/05/2020</a:t>
            </a:fld>
            <a:endParaRPr lang="nl-BE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>
          <a:xfrm>
            <a:off x="5410200" y="3504407"/>
            <a:ext cx="1295400" cy="381000"/>
          </a:xfrm>
        </p:spPr>
        <p:txBody>
          <a:bodyPr/>
          <a:lstStyle/>
          <a:p>
            <a:endParaRPr lang="nl-BE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8320088" y="947"/>
            <a:ext cx="747712" cy="30480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AB4EA4A-6954-4ADB-A712-F23F7F2A8EF6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A9CE0-2A50-46AE-BAC7-239E11F0A585}" type="datetimeFigureOut">
              <a:rPr lang="nl-BE" smtClean="0"/>
              <a:t>20/05/2020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4EA4A-6954-4ADB-A712-F23F7F2A8EF6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781800" y="952500"/>
            <a:ext cx="1905000" cy="4572000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952500"/>
            <a:ext cx="6248400" cy="4572000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A9CE0-2A50-46AE-BAC7-239E11F0A585}" type="datetimeFigureOut">
              <a:rPr lang="nl-BE" smtClean="0"/>
              <a:t>20/05/2020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4EA4A-6954-4ADB-A712-F23F7F2A8EF6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A9CE0-2A50-46AE-BAC7-239E11F0A585}" type="datetimeFigureOut">
              <a:rPr lang="nl-BE" smtClean="0"/>
              <a:t>20/05/2020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4EA4A-6954-4ADB-A712-F23F7F2A8EF6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1651000"/>
            <a:ext cx="7772400" cy="1135063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805907"/>
            <a:ext cx="7772400" cy="1258093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A9CE0-2A50-46AE-BAC7-239E11F0A585}" type="datetimeFigureOut">
              <a:rPr lang="nl-BE" smtClean="0"/>
              <a:t>20/05/2020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4EA4A-6954-4ADB-A712-F23F7F2A8EF6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874520"/>
            <a:ext cx="4038600" cy="3771636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874520"/>
            <a:ext cx="4038600" cy="3771636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A9CE0-2A50-46AE-BAC7-239E11F0A585}" type="datetimeFigureOut">
              <a:rPr lang="nl-BE" smtClean="0"/>
              <a:t>20/05/2020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4EA4A-6954-4ADB-A712-F23F7F2A8EF6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952500"/>
            <a:ext cx="8382000" cy="891540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81000" y="1870808"/>
            <a:ext cx="4041648" cy="3810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721226" y="1870808"/>
            <a:ext cx="4041775" cy="3810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381000" y="2257099"/>
            <a:ext cx="4041648" cy="32385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718305" y="2257099"/>
            <a:ext cx="4041775" cy="32385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6" name="Tijdelijke aanduiding voor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56A9CE0-2A50-46AE-BAC7-239E11F0A585}" type="datetimeFigureOut">
              <a:rPr lang="nl-BE" smtClean="0"/>
              <a:t>20/05/2020</a:t>
            </a:fld>
            <a:endParaRPr lang="nl-BE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AB4EA4A-6954-4ADB-A712-F23F7F2A8EF6}" type="slidenum">
              <a:rPr lang="nl-BE" smtClean="0"/>
              <a:t>‹nr.›</a:t>
            </a:fld>
            <a:endParaRPr lang="nl-BE"/>
          </a:p>
        </p:txBody>
      </p:sp>
      <p:sp>
        <p:nvSpPr>
          <p:cNvPr id="28" name="Tijdelijke aanduiding voor voettekst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952500"/>
            <a:ext cx="8229600" cy="891540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>
          <a:xfrm>
            <a:off x="6583680" y="510540"/>
            <a:ext cx="957264" cy="381000"/>
          </a:xfrm>
        </p:spPr>
        <p:txBody>
          <a:bodyPr/>
          <a:lstStyle/>
          <a:p>
            <a:fld id="{156A9CE0-2A50-46AE-BAC7-239E11F0A585}" type="datetimeFigureOut">
              <a:rPr lang="nl-BE" smtClean="0"/>
              <a:t>20/05/2020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5257800" y="510540"/>
            <a:ext cx="1325880" cy="381000"/>
          </a:xfrm>
        </p:spPr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8174736" y="1893"/>
            <a:ext cx="762000" cy="304800"/>
          </a:xfrm>
        </p:spPr>
        <p:txBody>
          <a:bodyPr/>
          <a:lstStyle/>
          <a:p>
            <a:fld id="{DAB4EA4A-6954-4ADB-A712-F23F7F2A8EF6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A9CE0-2A50-46AE-BAC7-239E11F0A585}" type="datetimeFigureOut">
              <a:rPr lang="nl-BE" smtClean="0"/>
              <a:t>20/05/2020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4EA4A-6954-4ADB-A712-F23F7F2A8EF6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53496" y="918308"/>
            <a:ext cx="3383280" cy="731520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5353496" y="1675606"/>
            <a:ext cx="3383280" cy="384810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152400" y="646906"/>
            <a:ext cx="5102352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A9CE0-2A50-46AE-BAC7-239E11F0A585}" type="datetimeFigureOut">
              <a:rPr lang="nl-BE" smtClean="0"/>
              <a:t>20/05/2020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4EA4A-6954-4ADB-A712-F23F7F2A8EF6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40435" y="924301"/>
            <a:ext cx="586803" cy="3901364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403671" y="952500"/>
            <a:ext cx="4572000" cy="3810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88443" y="2728591"/>
            <a:ext cx="2590800" cy="2097074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A9CE0-2A50-46AE-BAC7-239E11F0A585}" type="datetimeFigureOut">
              <a:rPr lang="nl-BE" smtClean="0"/>
              <a:t>20/05/2020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4EA4A-6954-4ADB-A712-F23F7F2A8EF6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hthoek 27"/>
          <p:cNvSpPr/>
          <p:nvPr/>
        </p:nvSpPr>
        <p:spPr>
          <a:xfrm>
            <a:off x="1" y="305682"/>
            <a:ext cx="9144000" cy="70339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hthoek 28"/>
          <p:cNvSpPr/>
          <p:nvPr/>
        </p:nvSpPr>
        <p:spPr>
          <a:xfrm>
            <a:off x="0" y="-1"/>
            <a:ext cx="9144000" cy="258886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hthoek 29"/>
          <p:cNvSpPr/>
          <p:nvPr/>
        </p:nvSpPr>
        <p:spPr>
          <a:xfrm>
            <a:off x="1" y="256897"/>
            <a:ext cx="9144001" cy="7620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hthoek 30"/>
          <p:cNvSpPr/>
          <p:nvPr/>
        </p:nvSpPr>
        <p:spPr>
          <a:xfrm flipV="1">
            <a:off x="5410183" y="300205"/>
            <a:ext cx="3733819" cy="7590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hthoek 31"/>
          <p:cNvSpPr/>
          <p:nvPr/>
        </p:nvSpPr>
        <p:spPr>
          <a:xfrm flipV="1">
            <a:off x="5410201" y="366761"/>
            <a:ext cx="3733801" cy="150029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Afgeronde rechthoek 32"/>
          <p:cNvSpPr/>
          <p:nvPr/>
        </p:nvSpPr>
        <p:spPr bwMode="white">
          <a:xfrm>
            <a:off x="5407339" y="414587"/>
            <a:ext cx="3063240" cy="22860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Afgeronde rechthoek 33"/>
          <p:cNvSpPr/>
          <p:nvPr/>
        </p:nvSpPr>
        <p:spPr bwMode="white">
          <a:xfrm>
            <a:off x="7373646" y="490786"/>
            <a:ext cx="1600200" cy="30480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hthoek 34"/>
          <p:cNvSpPr/>
          <p:nvPr/>
        </p:nvSpPr>
        <p:spPr bwMode="invGray">
          <a:xfrm>
            <a:off x="9084966" y="-1668"/>
            <a:ext cx="57626" cy="518160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hthoek 35"/>
          <p:cNvSpPr/>
          <p:nvPr/>
        </p:nvSpPr>
        <p:spPr bwMode="invGray">
          <a:xfrm>
            <a:off x="9044481" y="-1668"/>
            <a:ext cx="27432" cy="518160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hthoek 36"/>
          <p:cNvSpPr/>
          <p:nvPr/>
        </p:nvSpPr>
        <p:spPr bwMode="invGray">
          <a:xfrm>
            <a:off x="9025428" y="-1668"/>
            <a:ext cx="9144" cy="518160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hthoek 37"/>
          <p:cNvSpPr/>
          <p:nvPr/>
        </p:nvSpPr>
        <p:spPr bwMode="invGray">
          <a:xfrm>
            <a:off x="8975423" y="-1668"/>
            <a:ext cx="27432" cy="518160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hthoek 38"/>
          <p:cNvSpPr/>
          <p:nvPr/>
        </p:nvSpPr>
        <p:spPr bwMode="invGray">
          <a:xfrm>
            <a:off x="8915677" y="317"/>
            <a:ext cx="54864" cy="487680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hthoek 39"/>
          <p:cNvSpPr/>
          <p:nvPr/>
        </p:nvSpPr>
        <p:spPr bwMode="invGray">
          <a:xfrm>
            <a:off x="8873475" y="317"/>
            <a:ext cx="9144" cy="487680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457200" y="952500"/>
            <a:ext cx="8229600" cy="8890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457200" y="1874520"/>
            <a:ext cx="8229600" cy="36042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6586536" y="510540"/>
            <a:ext cx="957264" cy="3810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56A9CE0-2A50-46AE-BAC7-239E11F0A585}" type="datetimeFigureOut">
              <a:rPr lang="nl-BE" smtClean="0"/>
              <a:t>20/05/2020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5257800" y="510540"/>
            <a:ext cx="1325880" cy="3810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nl-BE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8174736" y="1893"/>
            <a:ext cx="762000" cy="30480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AB4EA4A-6954-4ADB-A712-F23F7F2A8EF6}" type="slidenum">
              <a:rPr lang="nl-BE" smtClean="0"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De mens als beeld van God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/>
              <a:t>d</a:t>
            </a:r>
            <a:r>
              <a:rPr lang="nl-BE" dirty="0" smtClean="0"/>
              <a:t>r. Raymond R. Hausoul</a:t>
            </a:r>
            <a:endParaRPr lang="nl-BE" dirty="0"/>
          </a:p>
        </p:txBody>
      </p:sp>
      <p:pic>
        <p:nvPicPr>
          <p:cNvPr id="3074" name="Picture 2" descr="https://hipgo.be/_borders/Take6-crop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025" y="193210"/>
            <a:ext cx="990196" cy="88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915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952500"/>
            <a:ext cx="8229600" cy="1400944"/>
          </a:xfrm>
        </p:spPr>
        <p:txBody>
          <a:bodyPr>
            <a:normAutofit/>
          </a:bodyPr>
          <a:lstStyle/>
          <a:p>
            <a:r>
              <a:rPr lang="nl-BE" dirty="0" smtClean="0"/>
              <a:t>Dient de theologie op de antropologie te reflecteren?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576218858"/>
              </p:ext>
            </p:extLst>
          </p:nvPr>
        </p:nvGraphicFramePr>
        <p:xfrm>
          <a:off x="580403" y="2497460"/>
          <a:ext cx="7934232" cy="2808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012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Methodiek</a:t>
            </a:r>
            <a:endParaRPr lang="nl-BE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142099817"/>
              </p:ext>
            </p:extLst>
          </p:nvPr>
        </p:nvGraphicFramePr>
        <p:xfrm>
          <a:off x="539552" y="1777380"/>
          <a:ext cx="8340497" cy="36764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861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Beeld van God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nl-BE" dirty="0" smtClean="0"/>
              <a:t>Wat betekent</a:t>
            </a:r>
          </a:p>
          <a:p>
            <a:pPr marL="109728" indent="0">
              <a:buNone/>
            </a:pPr>
            <a:r>
              <a:rPr lang="nl-BE" dirty="0" smtClean="0"/>
              <a:t>dat?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654200556"/>
              </p:ext>
            </p:extLst>
          </p:nvPr>
        </p:nvGraphicFramePr>
        <p:xfrm>
          <a:off x="2771800" y="553244"/>
          <a:ext cx="6372200" cy="5139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3227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De ziel</a:t>
            </a:r>
            <a:endParaRPr lang="nl-BE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4911286"/>
              </p:ext>
            </p:extLst>
          </p:nvPr>
        </p:nvGraphicFramePr>
        <p:xfrm>
          <a:off x="457200" y="1874838"/>
          <a:ext cx="8229600" cy="360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8836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Vrijheid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61583026"/>
              </p:ext>
            </p:extLst>
          </p:nvPr>
        </p:nvGraphicFramePr>
        <p:xfrm>
          <a:off x="0" y="1398309"/>
          <a:ext cx="9144000" cy="3870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9747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Seksualiteit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8911210"/>
              </p:ext>
            </p:extLst>
          </p:nvPr>
        </p:nvGraphicFramePr>
        <p:xfrm>
          <a:off x="0" y="1398309"/>
          <a:ext cx="9144000" cy="3870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7066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De zin van het leven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496841247"/>
              </p:ext>
            </p:extLst>
          </p:nvPr>
        </p:nvGraphicFramePr>
        <p:xfrm>
          <a:off x="0" y="1769739"/>
          <a:ext cx="9144000" cy="39231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1784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687</TotalTime>
  <Words>84</Words>
  <Application>Microsoft Office PowerPoint</Application>
  <PresentationFormat>Diavoorstelling (16:10)</PresentationFormat>
  <Paragraphs>37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Urban</vt:lpstr>
      <vt:lpstr>De mens als beeld van God</vt:lpstr>
      <vt:lpstr>Dient de theologie op de antropologie te reflecteren?</vt:lpstr>
      <vt:lpstr>Methodiek</vt:lpstr>
      <vt:lpstr>Beeld van God</vt:lpstr>
      <vt:lpstr>De ziel</vt:lpstr>
      <vt:lpstr>Vrijheid</vt:lpstr>
      <vt:lpstr>Seksualiteit</vt:lpstr>
      <vt:lpstr>De zin van het leven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RRH</dc:creator>
  <cp:lastModifiedBy>RRH</cp:lastModifiedBy>
  <cp:revision>282</cp:revision>
  <dcterms:created xsi:type="dcterms:W3CDTF">2019-09-04T13:46:42Z</dcterms:created>
  <dcterms:modified xsi:type="dcterms:W3CDTF">2020-05-20T15:58:39Z</dcterms:modified>
</cp:coreProperties>
</file>